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590" r:id="rId2"/>
    <p:sldId id="618" r:id="rId3"/>
    <p:sldId id="622" r:id="rId4"/>
    <p:sldId id="491" r:id="rId5"/>
    <p:sldId id="490" r:id="rId6"/>
    <p:sldId id="591" r:id="rId7"/>
    <p:sldId id="592" r:id="rId8"/>
    <p:sldId id="595" r:id="rId9"/>
    <p:sldId id="596" r:id="rId10"/>
    <p:sldId id="597" r:id="rId11"/>
    <p:sldId id="598" r:id="rId12"/>
    <p:sldId id="623" r:id="rId13"/>
    <p:sldId id="609" r:id="rId14"/>
    <p:sldId id="610" r:id="rId15"/>
    <p:sldId id="611" r:id="rId16"/>
    <p:sldId id="600" r:id="rId17"/>
    <p:sldId id="599" r:id="rId18"/>
    <p:sldId id="619" r:id="rId19"/>
    <p:sldId id="608" r:id="rId20"/>
    <p:sldId id="601" r:id="rId21"/>
    <p:sldId id="620" r:id="rId22"/>
    <p:sldId id="621" r:id="rId23"/>
    <p:sldId id="602" r:id="rId24"/>
    <p:sldId id="603" r:id="rId25"/>
    <p:sldId id="604" r:id="rId26"/>
    <p:sldId id="605" r:id="rId27"/>
    <p:sldId id="606" r:id="rId28"/>
    <p:sldId id="607" r:id="rId29"/>
    <p:sldId id="613" r:id="rId30"/>
    <p:sldId id="614" r:id="rId31"/>
    <p:sldId id="615" r:id="rId32"/>
    <p:sldId id="617" r:id="rId33"/>
  </p:sldIdLst>
  <p:sldSz cx="9144000" cy="5143500" type="screen16x9"/>
  <p:notesSz cx="6858000" cy="9313863"/>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12"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2"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2"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2"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2" charset="-128"/>
        <a:cs typeface="+mn-cs"/>
      </a:defRPr>
    </a:lvl5pPr>
    <a:lvl6pPr marL="2286000" algn="l" defTabSz="914400" rtl="0" eaLnBrk="1" latinLnBrk="0" hangingPunct="1">
      <a:defRPr kern="1200">
        <a:solidFill>
          <a:schemeClr val="tx1"/>
        </a:solidFill>
        <a:latin typeface="Arial" charset="0"/>
        <a:ea typeface="ＭＳ Ｐゴシック" pitchFamily="-112" charset="-128"/>
        <a:cs typeface="+mn-cs"/>
      </a:defRPr>
    </a:lvl6pPr>
    <a:lvl7pPr marL="2743200" algn="l" defTabSz="914400" rtl="0" eaLnBrk="1" latinLnBrk="0" hangingPunct="1">
      <a:defRPr kern="1200">
        <a:solidFill>
          <a:schemeClr val="tx1"/>
        </a:solidFill>
        <a:latin typeface="Arial" charset="0"/>
        <a:ea typeface="ＭＳ Ｐゴシック" pitchFamily="-112" charset="-128"/>
        <a:cs typeface="+mn-cs"/>
      </a:defRPr>
    </a:lvl7pPr>
    <a:lvl8pPr marL="3200400" algn="l" defTabSz="914400" rtl="0" eaLnBrk="1" latinLnBrk="0" hangingPunct="1">
      <a:defRPr kern="1200">
        <a:solidFill>
          <a:schemeClr val="tx1"/>
        </a:solidFill>
        <a:latin typeface="Arial" charset="0"/>
        <a:ea typeface="ＭＳ Ｐゴシック" pitchFamily="-112" charset="-128"/>
        <a:cs typeface="+mn-cs"/>
      </a:defRPr>
    </a:lvl8pPr>
    <a:lvl9pPr marL="3657600" algn="l" defTabSz="914400" rtl="0" eaLnBrk="1" latinLnBrk="0" hangingPunct="1">
      <a:defRPr kern="1200">
        <a:solidFill>
          <a:schemeClr val="tx1"/>
        </a:solidFill>
        <a:latin typeface="Arial" charset="0"/>
        <a:ea typeface="ＭＳ Ｐゴシック" pitchFamily="-112" charset="-128"/>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96" autoAdjust="0"/>
    <p:restoredTop sz="83725" autoAdjust="0"/>
  </p:normalViewPr>
  <p:slideViewPr>
    <p:cSldViewPr snapToObjects="1">
      <p:cViewPr varScale="1">
        <p:scale>
          <a:sx n="96" d="100"/>
          <a:sy n="96" d="100"/>
        </p:scale>
        <p:origin x="1138" y="62"/>
      </p:cViewPr>
      <p:guideLst>
        <p:guide orient="horz" pos="1620"/>
        <p:guide pos="2880"/>
      </p:guideLst>
    </p:cSldViewPr>
  </p:slideViewPr>
  <p:outlineViewPr>
    <p:cViewPr>
      <p:scale>
        <a:sx n="33" d="100"/>
        <a:sy n="33" d="100"/>
      </p:scale>
      <p:origin x="0" y="681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6146FDA8-C7B6-4E88-A7B0-27472BD71544}" type="datetimeFigureOut">
              <a:rPr lang="en-US" smtClean="0"/>
              <a:pPr/>
              <a:t>3/5/2022</a:t>
            </a:fld>
            <a:endParaRPr lang="en-US" dirty="0"/>
          </a:p>
        </p:txBody>
      </p:sp>
      <p:sp>
        <p:nvSpPr>
          <p:cNvPr id="4" name="Slide Image Placeholder 3"/>
          <p:cNvSpPr>
            <a:spLocks noGrp="1" noRot="1" noChangeAspect="1"/>
          </p:cNvSpPr>
          <p:nvPr>
            <p:ph type="sldImg" idx="2"/>
          </p:nvPr>
        </p:nvSpPr>
        <p:spPr>
          <a:xfrm>
            <a:off x="325438" y="698500"/>
            <a:ext cx="6207125" cy="34925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A3E6594A-D3AF-4788-A599-9493131F0DD3}" type="slidenum">
              <a:rPr lang="en-US" smtClean="0"/>
              <a:pPr/>
              <a:t>‹#›</a:t>
            </a:fld>
            <a:endParaRPr lang="en-US" dirty="0"/>
          </a:p>
        </p:txBody>
      </p:sp>
    </p:spTree>
    <p:extLst>
      <p:ext uri="{BB962C8B-B14F-4D97-AF65-F5344CB8AC3E}">
        <p14:creationId xmlns:p14="http://schemas.microsoft.com/office/powerpoint/2010/main" val="817249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to the Parent’s Guide to AYSO Region 894 Spring 2017</a:t>
            </a:r>
            <a:endParaRPr lang="en-US" dirty="0"/>
          </a:p>
        </p:txBody>
      </p:sp>
      <p:sp>
        <p:nvSpPr>
          <p:cNvPr id="4" name="Slide Number Placeholder 3"/>
          <p:cNvSpPr>
            <a:spLocks noGrp="1"/>
          </p:cNvSpPr>
          <p:nvPr>
            <p:ph type="sldNum" sz="quarter" idx="10"/>
          </p:nvPr>
        </p:nvSpPr>
        <p:spPr/>
        <p:txBody>
          <a:bodyPr/>
          <a:lstStyle/>
          <a:p>
            <a:fld id="{A3E6594A-D3AF-4788-A599-9493131F0DD3}" type="slidenum">
              <a:rPr lang="en-US" smtClean="0"/>
              <a:pPr/>
              <a:t>1</a:t>
            </a:fld>
            <a:endParaRPr lang="en-US" dirty="0"/>
          </a:p>
        </p:txBody>
      </p:sp>
    </p:spTree>
    <p:extLst>
      <p:ext uri="{BB962C8B-B14F-4D97-AF65-F5344CB8AC3E}">
        <p14:creationId xmlns:p14="http://schemas.microsoft.com/office/powerpoint/2010/main" val="40770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E6594A-D3AF-4788-A599-9493131F0DD3}" type="slidenum">
              <a:rPr lang="en-US" smtClean="0"/>
              <a:pPr/>
              <a:t>16</a:t>
            </a:fld>
            <a:endParaRPr lang="en-US" dirty="0"/>
          </a:p>
        </p:txBody>
      </p:sp>
    </p:spTree>
    <p:extLst>
      <p:ext uri="{BB962C8B-B14F-4D97-AF65-F5344CB8AC3E}">
        <p14:creationId xmlns:p14="http://schemas.microsoft.com/office/powerpoint/2010/main" val="1427320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E6594A-D3AF-4788-A599-9493131F0DD3}" type="slidenum">
              <a:rPr lang="en-US" smtClean="0"/>
              <a:pPr/>
              <a:t>32</a:t>
            </a:fld>
            <a:endParaRPr lang="en-US" dirty="0"/>
          </a:p>
        </p:txBody>
      </p:sp>
    </p:spTree>
    <p:extLst>
      <p:ext uri="{BB962C8B-B14F-4D97-AF65-F5344CB8AC3E}">
        <p14:creationId xmlns:p14="http://schemas.microsoft.com/office/powerpoint/2010/main" val="800422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00150"/>
            <a:ext cx="7772400" cy="1102519"/>
          </a:xfrm>
        </p:spPr>
        <p:txBody>
          <a:bodyPr/>
          <a:lstStyle/>
          <a:p>
            <a:r>
              <a:rPr lang="en-US" dirty="0"/>
              <a:t>Click to edit Master title style</a:t>
            </a:r>
          </a:p>
        </p:txBody>
      </p:sp>
      <p:sp>
        <p:nvSpPr>
          <p:cNvPr id="3" name="Subtitle 2"/>
          <p:cNvSpPr>
            <a:spLocks noGrp="1"/>
          </p:cNvSpPr>
          <p:nvPr>
            <p:ph type="subTitle" idx="1"/>
          </p:nvPr>
        </p:nvSpPr>
        <p:spPr>
          <a:xfrm>
            <a:off x="1371600" y="2457450"/>
            <a:ext cx="6400800" cy="17716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vl1pPr>
          </a:lstStyle>
          <a:p>
            <a:fld id="{3E6DD880-67D3-4172-B410-5202952A656E}" type="datetime1">
              <a:rPr lang="en-US" smtClean="0"/>
              <a:pPr/>
              <a:t>3/5/2022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196E6C9-ED48-49DC-ABCF-6CCEAD25AFD2}"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6F936DC5-B057-42BF-9B33-622C2CB33621}" type="datetime1">
              <a:rPr lang="en-US" smtClean="0"/>
              <a:pPr/>
              <a:t>3/5/2022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23E7F80D-96F2-4214-83DC-874C2C7B762A}"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143001"/>
            <a:ext cx="2057400" cy="3451622"/>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1143001"/>
            <a:ext cx="6019800" cy="345162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fld id="{FEF41B6E-7B68-4D0C-A570-1C912D417A73}" type="datetime1">
              <a:rPr lang="en-US" smtClean="0"/>
              <a:pPr/>
              <a:t>3/5/2022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D7C08B50-9B89-42B2-9C72-455AB9DF17CA}"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8229600" cy="857250"/>
          </a:xfrm>
        </p:spPr>
        <p:txBody>
          <a:bodyPr/>
          <a:lstStyle/>
          <a:p>
            <a:r>
              <a:rPr lang="en-US"/>
              <a:t>Click to edit Master title style</a:t>
            </a:r>
          </a:p>
        </p:txBody>
      </p:sp>
      <p:sp>
        <p:nvSpPr>
          <p:cNvPr id="3" name="Content Placeholder 2"/>
          <p:cNvSpPr>
            <a:spLocks noGrp="1"/>
          </p:cNvSpPr>
          <p:nvPr>
            <p:ph idx="1"/>
          </p:nvPr>
        </p:nvSpPr>
        <p:spPr>
          <a:xfrm>
            <a:off x="457200" y="1428750"/>
            <a:ext cx="8229600" cy="31658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fld id="{7E4F7CFB-DABE-4C64-A6CE-E804AFEBD014}" type="datetime1">
              <a:rPr lang="en-US" smtClean="0"/>
              <a:pPr/>
              <a:t>3/5/2022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8BAA516-F5CA-4E20-B134-12D8C4B55880}"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514601"/>
            <a:ext cx="7772400" cy="1812131"/>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1200151"/>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994E3B25-A8FC-4F98-8E87-79117CBB1F7A}" type="datetime1">
              <a:rPr lang="en-US" smtClean="0"/>
              <a:pPr/>
              <a:t>3/5/2022</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46BADCDD-DFA3-44DA-B7B5-7BE5A781020D}"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28750"/>
            <a:ext cx="4038600" cy="31658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28750"/>
            <a:ext cx="4038600" cy="31658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fld id="{B0F45C3B-36EE-439A-8C96-6D59BA722561}" type="datetime1">
              <a:rPr lang="en-US" smtClean="0"/>
              <a:pPr/>
              <a:t>3/5/2022</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95172292-222A-47A7-BA9D-2EEFAA80166C}" type="slidenum">
              <a:rPr lang="en-US"/>
              <a:pPr/>
              <a:t>‹#›</a:t>
            </a:fld>
            <a:endParaRPr lang="en-US" dirty="0"/>
          </a:p>
        </p:txBody>
      </p:sp>
      <p:sp>
        <p:nvSpPr>
          <p:cNvPr id="8" name="Title 1"/>
          <p:cNvSpPr txBox="1">
            <a:spLocks/>
          </p:cNvSpPr>
          <p:nvPr userDrawn="1"/>
        </p:nvSpPr>
        <p:spPr bwMode="auto">
          <a:xfrm>
            <a:off x="457200" y="419100"/>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Gill Sans MT"/>
                <a:ea typeface="ＭＳ Ｐゴシック" pitchFamily="-111" charset="-128"/>
                <a:cs typeface="Gill Sans MT"/>
              </a:defRPr>
            </a:lvl1pPr>
            <a:lvl2pPr algn="ctr" defTabSz="457200" rtl="0" eaLnBrk="0" fontAlgn="base" hangingPunct="0">
              <a:spcBef>
                <a:spcPct val="0"/>
              </a:spcBef>
              <a:spcAft>
                <a:spcPct val="0"/>
              </a:spcAft>
              <a:defRPr sz="4400">
                <a:solidFill>
                  <a:schemeClr val="tx1"/>
                </a:solidFill>
                <a:latin typeface="Gill Sans MT" pitchFamily="-111" charset="-18"/>
                <a:ea typeface="ＭＳ Ｐゴシック" pitchFamily="-111" charset="-128"/>
              </a:defRPr>
            </a:lvl2pPr>
            <a:lvl3pPr algn="ctr" defTabSz="457200" rtl="0" eaLnBrk="0" fontAlgn="base" hangingPunct="0">
              <a:spcBef>
                <a:spcPct val="0"/>
              </a:spcBef>
              <a:spcAft>
                <a:spcPct val="0"/>
              </a:spcAft>
              <a:defRPr sz="4400">
                <a:solidFill>
                  <a:schemeClr val="tx1"/>
                </a:solidFill>
                <a:latin typeface="Gill Sans MT" pitchFamily="-111" charset="-18"/>
                <a:ea typeface="ＭＳ Ｐゴシック" pitchFamily="-111" charset="-128"/>
              </a:defRPr>
            </a:lvl3pPr>
            <a:lvl4pPr algn="ctr" defTabSz="457200" rtl="0" eaLnBrk="0" fontAlgn="base" hangingPunct="0">
              <a:spcBef>
                <a:spcPct val="0"/>
              </a:spcBef>
              <a:spcAft>
                <a:spcPct val="0"/>
              </a:spcAft>
              <a:defRPr sz="4400">
                <a:solidFill>
                  <a:schemeClr val="tx1"/>
                </a:solidFill>
                <a:latin typeface="Gill Sans MT" pitchFamily="-111" charset="-18"/>
                <a:ea typeface="ＭＳ Ｐゴシック" pitchFamily="-111" charset="-128"/>
              </a:defRPr>
            </a:lvl4pPr>
            <a:lvl5pPr algn="ctr" defTabSz="457200" rtl="0" eaLnBrk="0" fontAlgn="base" hangingPunct="0">
              <a:spcBef>
                <a:spcPct val="0"/>
              </a:spcBef>
              <a:spcAft>
                <a:spcPct val="0"/>
              </a:spcAft>
              <a:defRPr sz="4400">
                <a:solidFill>
                  <a:schemeClr val="tx1"/>
                </a:solidFill>
                <a:latin typeface="Gill Sans MT" pitchFamily="-111" charset="-18"/>
                <a:ea typeface="ＭＳ Ｐゴシック" pitchFamily="-111" charset="-128"/>
              </a:defRPr>
            </a:lvl5pPr>
            <a:lvl6pPr marL="457200" algn="ctr" defTabSz="457200" rtl="0" fontAlgn="base">
              <a:spcBef>
                <a:spcPct val="0"/>
              </a:spcBef>
              <a:spcAft>
                <a:spcPct val="0"/>
              </a:spcAft>
              <a:defRPr sz="4400">
                <a:solidFill>
                  <a:schemeClr val="tx1"/>
                </a:solidFill>
                <a:latin typeface="Gill Sans MT" pitchFamily="-111" charset="-18"/>
                <a:ea typeface="ＭＳ Ｐゴシック" pitchFamily="-111" charset="-128"/>
              </a:defRPr>
            </a:lvl6pPr>
            <a:lvl7pPr marL="914400" algn="ctr" defTabSz="457200" rtl="0" fontAlgn="base">
              <a:spcBef>
                <a:spcPct val="0"/>
              </a:spcBef>
              <a:spcAft>
                <a:spcPct val="0"/>
              </a:spcAft>
              <a:defRPr sz="4400">
                <a:solidFill>
                  <a:schemeClr val="tx1"/>
                </a:solidFill>
                <a:latin typeface="Gill Sans MT" pitchFamily="-111" charset="-18"/>
                <a:ea typeface="ＭＳ Ｐゴシック" pitchFamily="-111" charset="-128"/>
              </a:defRPr>
            </a:lvl7pPr>
            <a:lvl8pPr marL="1371600" algn="ctr" defTabSz="457200" rtl="0" fontAlgn="base">
              <a:spcBef>
                <a:spcPct val="0"/>
              </a:spcBef>
              <a:spcAft>
                <a:spcPct val="0"/>
              </a:spcAft>
              <a:defRPr sz="4400">
                <a:solidFill>
                  <a:schemeClr val="tx1"/>
                </a:solidFill>
                <a:latin typeface="Gill Sans MT" pitchFamily="-111" charset="-18"/>
                <a:ea typeface="ＭＳ Ｐゴシック" pitchFamily="-111" charset="-128"/>
              </a:defRPr>
            </a:lvl8pPr>
            <a:lvl9pPr marL="1828800" algn="ctr" defTabSz="457200" rtl="0" fontAlgn="base">
              <a:spcBef>
                <a:spcPct val="0"/>
              </a:spcBef>
              <a:spcAft>
                <a:spcPct val="0"/>
              </a:spcAft>
              <a:defRPr sz="4400">
                <a:solidFill>
                  <a:schemeClr val="tx1"/>
                </a:solidFill>
                <a:latin typeface="Gill Sans MT" pitchFamily="-111" charset="-18"/>
                <a:ea typeface="ＭＳ Ｐゴシック" pitchFamily="-111" charset="-128"/>
              </a:defRPr>
            </a:lvl9pPr>
          </a:lstStyle>
          <a:p>
            <a:r>
              <a:rPr lang="en-US" dirty="0"/>
              <a:t>Click to edit Master title style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771650"/>
            <a:ext cx="8229600" cy="74295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00150"/>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628900"/>
            <a:ext cx="4040188" cy="19657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200150"/>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6" y="2628900"/>
            <a:ext cx="4041775" cy="19657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fld id="{95CCD18E-68AA-44D5-B107-F3C7431CD136}" type="datetime1">
              <a:rPr lang="en-US" smtClean="0"/>
              <a:pPr/>
              <a:t>3/5/2022</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09771276-833E-4864-8A44-E2348F14E81D}"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3"/>
          <p:cNvSpPr>
            <a:spLocks noGrp="1"/>
          </p:cNvSpPr>
          <p:nvPr>
            <p:ph type="dt" sz="half" idx="10"/>
          </p:nvPr>
        </p:nvSpPr>
        <p:spPr/>
        <p:txBody>
          <a:bodyPr/>
          <a:lstStyle>
            <a:lvl1pPr>
              <a:defRPr/>
            </a:lvl1pPr>
          </a:lstStyle>
          <a:p>
            <a:fld id="{B533BD47-D9AC-4911-A631-73AC2D20FA2D}" type="datetime1">
              <a:rPr lang="en-US" smtClean="0"/>
              <a:pPr/>
              <a:t>3/5/2022</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2D8A2A1F-B752-42E6-903A-8F84579C4B1E}" type="slidenum">
              <a:rPr lang="en-US"/>
              <a:pPr/>
              <a:t>‹#›</a:t>
            </a:fld>
            <a:endParaRPr lang="en-US" dirty="0"/>
          </a:p>
        </p:txBody>
      </p:sp>
      <p:sp>
        <p:nvSpPr>
          <p:cNvPr id="6" name="Title 1"/>
          <p:cNvSpPr txBox="1">
            <a:spLocks/>
          </p:cNvSpPr>
          <p:nvPr userDrawn="1"/>
        </p:nvSpPr>
        <p:spPr bwMode="auto">
          <a:xfrm>
            <a:off x="457200" y="419100"/>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Gill Sans MT"/>
                <a:ea typeface="ＭＳ Ｐゴシック" pitchFamily="-111" charset="-128"/>
                <a:cs typeface="Gill Sans MT"/>
              </a:defRPr>
            </a:lvl1pPr>
            <a:lvl2pPr algn="ctr" defTabSz="457200" rtl="0" eaLnBrk="0" fontAlgn="base" hangingPunct="0">
              <a:spcBef>
                <a:spcPct val="0"/>
              </a:spcBef>
              <a:spcAft>
                <a:spcPct val="0"/>
              </a:spcAft>
              <a:defRPr sz="4400">
                <a:solidFill>
                  <a:schemeClr val="tx1"/>
                </a:solidFill>
                <a:latin typeface="Gill Sans MT" pitchFamily="-111" charset="-18"/>
                <a:ea typeface="ＭＳ Ｐゴシック" pitchFamily="-111" charset="-128"/>
              </a:defRPr>
            </a:lvl2pPr>
            <a:lvl3pPr algn="ctr" defTabSz="457200" rtl="0" eaLnBrk="0" fontAlgn="base" hangingPunct="0">
              <a:spcBef>
                <a:spcPct val="0"/>
              </a:spcBef>
              <a:spcAft>
                <a:spcPct val="0"/>
              </a:spcAft>
              <a:defRPr sz="4400">
                <a:solidFill>
                  <a:schemeClr val="tx1"/>
                </a:solidFill>
                <a:latin typeface="Gill Sans MT" pitchFamily="-111" charset="-18"/>
                <a:ea typeface="ＭＳ Ｐゴシック" pitchFamily="-111" charset="-128"/>
              </a:defRPr>
            </a:lvl3pPr>
            <a:lvl4pPr algn="ctr" defTabSz="457200" rtl="0" eaLnBrk="0" fontAlgn="base" hangingPunct="0">
              <a:spcBef>
                <a:spcPct val="0"/>
              </a:spcBef>
              <a:spcAft>
                <a:spcPct val="0"/>
              </a:spcAft>
              <a:defRPr sz="4400">
                <a:solidFill>
                  <a:schemeClr val="tx1"/>
                </a:solidFill>
                <a:latin typeface="Gill Sans MT" pitchFamily="-111" charset="-18"/>
                <a:ea typeface="ＭＳ Ｐゴシック" pitchFamily="-111" charset="-128"/>
              </a:defRPr>
            </a:lvl4pPr>
            <a:lvl5pPr algn="ctr" defTabSz="457200" rtl="0" eaLnBrk="0" fontAlgn="base" hangingPunct="0">
              <a:spcBef>
                <a:spcPct val="0"/>
              </a:spcBef>
              <a:spcAft>
                <a:spcPct val="0"/>
              </a:spcAft>
              <a:defRPr sz="4400">
                <a:solidFill>
                  <a:schemeClr val="tx1"/>
                </a:solidFill>
                <a:latin typeface="Gill Sans MT" pitchFamily="-111" charset="-18"/>
                <a:ea typeface="ＭＳ Ｐゴシック" pitchFamily="-111" charset="-128"/>
              </a:defRPr>
            </a:lvl5pPr>
            <a:lvl6pPr marL="457200" algn="ctr" defTabSz="457200" rtl="0" fontAlgn="base">
              <a:spcBef>
                <a:spcPct val="0"/>
              </a:spcBef>
              <a:spcAft>
                <a:spcPct val="0"/>
              </a:spcAft>
              <a:defRPr sz="4400">
                <a:solidFill>
                  <a:schemeClr val="tx1"/>
                </a:solidFill>
                <a:latin typeface="Gill Sans MT" pitchFamily="-111" charset="-18"/>
                <a:ea typeface="ＭＳ Ｐゴシック" pitchFamily="-111" charset="-128"/>
              </a:defRPr>
            </a:lvl6pPr>
            <a:lvl7pPr marL="914400" algn="ctr" defTabSz="457200" rtl="0" fontAlgn="base">
              <a:spcBef>
                <a:spcPct val="0"/>
              </a:spcBef>
              <a:spcAft>
                <a:spcPct val="0"/>
              </a:spcAft>
              <a:defRPr sz="4400">
                <a:solidFill>
                  <a:schemeClr val="tx1"/>
                </a:solidFill>
                <a:latin typeface="Gill Sans MT" pitchFamily="-111" charset="-18"/>
                <a:ea typeface="ＭＳ Ｐゴシック" pitchFamily="-111" charset="-128"/>
              </a:defRPr>
            </a:lvl7pPr>
            <a:lvl8pPr marL="1371600" algn="ctr" defTabSz="457200" rtl="0" fontAlgn="base">
              <a:spcBef>
                <a:spcPct val="0"/>
              </a:spcBef>
              <a:spcAft>
                <a:spcPct val="0"/>
              </a:spcAft>
              <a:defRPr sz="4400">
                <a:solidFill>
                  <a:schemeClr val="tx1"/>
                </a:solidFill>
                <a:latin typeface="Gill Sans MT" pitchFamily="-111" charset="-18"/>
                <a:ea typeface="ＭＳ Ｐゴシック" pitchFamily="-111" charset="-128"/>
              </a:defRPr>
            </a:lvl8pPr>
            <a:lvl9pPr marL="1828800" algn="ctr" defTabSz="457200" rtl="0" fontAlgn="base">
              <a:spcBef>
                <a:spcPct val="0"/>
              </a:spcBef>
              <a:spcAft>
                <a:spcPct val="0"/>
              </a:spcAft>
              <a:defRPr sz="4400">
                <a:solidFill>
                  <a:schemeClr val="tx1"/>
                </a:solidFill>
                <a:latin typeface="Gill Sans MT" pitchFamily="-111" charset="-18"/>
                <a:ea typeface="ＭＳ Ｐゴシック" pitchFamily="-111" charset="-128"/>
              </a:defRPr>
            </a:lvl9p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52B1709-535F-4BA6-B36C-97FEB8623995}" type="datetime1">
              <a:rPr lang="en-US" smtClean="0"/>
              <a:pPr/>
              <a:t>3/5/2022</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CFD73A10-C4CF-4C6A-89A4-CEDA3162D77E}"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1" y="290513"/>
            <a:ext cx="3008313" cy="871538"/>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285750"/>
            <a:ext cx="5111750" cy="430887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1276350"/>
            <a:ext cx="3008313" cy="331827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fld id="{A2ECACCA-F2C4-44CA-9021-82B28BCDE778}" type="datetime1">
              <a:rPr lang="en-US" smtClean="0"/>
              <a:pPr/>
              <a:t>3/5/2022</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DB90DB55-9278-43BD-99BE-38A22892C447}"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804046"/>
            <a:ext cx="5486400" cy="425054"/>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1028701"/>
            <a:ext cx="5486400" cy="26289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286250"/>
            <a:ext cx="5486400" cy="342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fld id="{DC06FC55-85D3-4CD7-A9C5-5875F17635E1}" type="datetime1">
              <a:rPr lang="en-US" smtClean="0"/>
              <a:pPr/>
              <a:t>3/5/2022</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8BDDFC75-E965-459E-B00E-1CD30E3C75D7}"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143000"/>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2171701"/>
            <a:ext cx="8229600" cy="24229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Gill Sans MT" pitchFamily="-112" charset="-18"/>
              </a:defRPr>
            </a:lvl1pPr>
          </a:lstStyle>
          <a:p>
            <a:fld id="{840BFA9B-8904-41AE-BCB1-1EEB55682833}" type="datetime1">
              <a:rPr lang="en-US" smtClean="0"/>
              <a:pPr/>
              <a:t>3/5/2022</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Gill Sans MT" pitchFamily="-112" charset="-18"/>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Gill Sans MT" pitchFamily="-112" charset="-18"/>
              </a:defRPr>
            </a:lvl1pPr>
          </a:lstStyle>
          <a:p>
            <a:fld id="{BF15B73A-DDA8-4EDF-ACFD-F09DB80F9672}"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Gill Sans MT"/>
          <a:ea typeface="ＭＳ Ｐゴシック" pitchFamily="-111" charset="-128"/>
          <a:cs typeface="Gill Sans MT"/>
        </a:defRPr>
      </a:lvl1pPr>
      <a:lvl2pPr algn="ctr" defTabSz="457200" rtl="0" eaLnBrk="0" fontAlgn="base" hangingPunct="0">
        <a:spcBef>
          <a:spcPct val="0"/>
        </a:spcBef>
        <a:spcAft>
          <a:spcPct val="0"/>
        </a:spcAft>
        <a:defRPr sz="4400">
          <a:solidFill>
            <a:schemeClr val="tx1"/>
          </a:solidFill>
          <a:latin typeface="Gill Sans MT" pitchFamily="-111" charset="-18"/>
          <a:ea typeface="ＭＳ Ｐゴシック" pitchFamily="-111" charset="-128"/>
        </a:defRPr>
      </a:lvl2pPr>
      <a:lvl3pPr algn="ctr" defTabSz="457200" rtl="0" eaLnBrk="0" fontAlgn="base" hangingPunct="0">
        <a:spcBef>
          <a:spcPct val="0"/>
        </a:spcBef>
        <a:spcAft>
          <a:spcPct val="0"/>
        </a:spcAft>
        <a:defRPr sz="4400">
          <a:solidFill>
            <a:schemeClr val="tx1"/>
          </a:solidFill>
          <a:latin typeface="Gill Sans MT" pitchFamily="-111" charset="-18"/>
          <a:ea typeface="ＭＳ Ｐゴシック" pitchFamily="-111" charset="-128"/>
        </a:defRPr>
      </a:lvl3pPr>
      <a:lvl4pPr algn="ctr" defTabSz="457200" rtl="0" eaLnBrk="0" fontAlgn="base" hangingPunct="0">
        <a:spcBef>
          <a:spcPct val="0"/>
        </a:spcBef>
        <a:spcAft>
          <a:spcPct val="0"/>
        </a:spcAft>
        <a:defRPr sz="4400">
          <a:solidFill>
            <a:schemeClr val="tx1"/>
          </a:solidFill>
          <a:latin typeface="Gill Sans MT" pitchFamily="-111" charset="-18"/>
          <a:ea typeface="ＭＳ Ｐゴシック" pitchFamily="-111" charset="-128"/>
        </a:defRPr>
      </a:lvl4pPr>
      <a:lvl5pPr algn="ctr" defTabSz="457200" rtl="0" eaLnBrk="0" fontAlgn="base" hangingPunct="0">
        <a:spcBef>
          <a:spcPct val="0"/>
        </a:spcBef>
        <a:spcAft>
          <a:spcPct val="0"/>
        </a:spcAft>
        <a:defRPr sz="4400">
          <a:solidFill>
            <a:schemeClr val="tx1"/>
          </a:solidFill>
          <a:latin typeface="Gill Sans MT" pitchFamily="-111" charset="-18"/>
          <a:ea typeface="ＭＳ Ｐゴシック" pitchFamily="-111" charset="-128"/>
        </a:defRPr>
      </a:lvl5pPr>
      <a:lvl6pPr marL="457200" algn="ctr" defTabSz="457200" rtl="0" fontAlgn="base">
        <a:spcBef>
          <a:spcPct val="0"/>
        </a:spcBef>
        <a:spcAft>
          <a:spcPct val="0"/>
        </a:spcAft>
        <a:defRPr sz="4400">
          <a:solidFill>
            <a:schemeClr val="tx1"/>
          </a:solidFill>
          <a:latin typeface="Gill Sans MT" pitchFamily="-111" charset="-18"/>
          <a:ea typeface="ＭＳ Ｐゴシック" pitchFamily="-111" charset="-128"/>
        </a:defRPr>
      </a:lvl6pPr>
      <a:lvl7pPr marL="914400" algn="ctr" defTabSz="457200" rtl="0" fontAlgn="base">
        <a:spcBef>
          <a:spcPct val="0"/>
        </a:spcBef>
        <a:spcAft>
          <a:spcPct val="0"/>
        </a:spcAft>
        <a:defRPr sz="4400">
          <a:solidFill>
            <a:schemeClr val="tx1"/>
          </a:solidFill>
          <a:latin typeface="Gill Sans MT" pitchFamily="-111" charset="-18"/>
          <a:ea typeface="ＭＳ Ｐゴシック" pitchFamily="-111" charset="-128"/>
        </a:defRPr>
      </a:lvl7pPr>
      <a:lvl8pPr marL="1371600" algn="ctr" defTabSz="457200" rtl="0" fontAlgn="base">
        <a:spcBef>
          <a:spcPct val="0"/>
        </a:spcBef>
        <a:spcAft>
          <a:spcPct val="0"/>
        </a:spcAft>
        <a:defRPr sz="4400">
          <a:solidFill>
            <a:schemeClr val="tx1"/>
          </a:solidFill>
          <a:latin typeface="Gill Sans MT" pitchFamily="-111" charset="-18"/>
          <a:ea typeface="ＭＳ Ｐゴシック" pitchFamily="-111" charset="-128"/>
        </a:defRPr>
      </a:lvl8pPr>
      <a:lvl9pPr marL="1828800" algn="ctr" defTabSz="457200" rtl="0" fontAlgn="base">
        <a:spcBef>
          <a:spcPct val="0"/>
        </a:spcBef>
        <a:spcAft>
          <a:spcPct val="0"/>
        </a:spcAft>
        <a:defRPr sz="4400">
          <a:solidFill>
            <a:schemeClr val="tx1"/>
          </a:solidFill>
          <a:latin typeface="Gill Sans MT" pitchFamily="-111" charset="-18"/>
          <a:ea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ayso894.net/"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facebook.com/ayso89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facebook.com/ayso894"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ayso894.net/"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coach@ayso894.net" TargetMode="External"/><Relationship Id="rId7" Type="http://schemas.openxmlformats.org/officeDocument/2006/relationships/hyperlink" Target="mailto:rc@ayso894.ne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mailto:equipment@ayso894.net" TargetMode="External"/><Relationship Id="rId5" Type="http://schemas.openxmlformats.org/officeDocument/2006/relationships/hyperlink" Target="mailto:fields@ayso904.net" TargetMode="External"/><Relationship Id="rId4" Type="http://schemas.openxmlformats.org/officeDocument/2006/relationships/hyperlink" Target="mailto:ref@ayso894.ne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4" descr="AYSO_powerpoint_template_cover.pdf"/>
          <p:cNvPicPr>
            <a:picLocks noChangeAspect="1"/>
          </p:cNvPicPr>
          <p:nvPr/>
        </p:nvPicPr>
        <p:blipFill>
          <a:blip r:embed="rId3"/>
          <a:srcRect/>
          <a:stretch>
            <a:fillRect/>
          </a:stretch>
        </p:blipFill>
        <p:spPr bwMode="auto">
          <a:xfrm>
            <a:off x="-4763" y="-46435"/>
            <a:ext cx="9153526" cy="5304235"/>
          </a:xfrm>
          <a:prstGeom prst="rect">
            <a:avLst/>
          </a:prstGeom>
          <a:noFill/>
          <a:ln w="9525">
            <a:noFill/>
            <a:miter lim="800000"/>
            <a:headEnd/>
            <a:tailEnd/>
          </a:ln>
        </p:spPr>
      </p:pic>
      <p:sp>
        <p:nvSpPr>
          <p:cNvPr id="13315" name="TextBox 6"/>
          <p:cNvSpPr txBox="1">
            <a:spLocks noChangeArrowheads="1"/>
          </p:cNvSpPr>
          <p:nvPr/>
        </p:nvSpPr>
        <p:spPr bwMode="auto">
          <a:xfrm>
            <a:off x="138953" y="1581150"/>
            <a:ext cx="8839200" cy="2400657"/>
          </a:xfrm>
          <a:prstGeom prst="rect">
            <a:avLst/>
          </a:prstGeom>
          <a:noFill/>
          <a:ln w="9525">
            <a:noFill/>
            <a:miter lim="800000"/>
            <a:headEnd/>
            <a:tailEnd/>
          </a:ln>
        </p:spPr>
        <p:txBody>
          <a:bodyPr>
            <a:spAutoFit/>
          </a:bodyPr>
          <a:lstStyle/>
          <a:p>
            <a:pPr algn="ctr"/>
            <a:r>
              <a:rPr lang="en-US" sz="5000" dirty="0">
                <a:latin typeface="Arial" pitchFamily="34" charset="0"/>
                <a:cs typeface="Arial" pitchFamily="34" charset="0"/>
              </a:rPr>
              <a:t>AYSO Region 894</a:t>
            </a:r>
          </a:p>
          <a:p>
            <a:pPr algn="ctr"/>
            <a:r>
              <a:rPr lang="en-US" sz="5000" dirty="0">
                <a:latin typeface="Arial" pitchFamily="34" charset="0"/>
                <a:cs typeface="Arial" pitchFamily="34" charset="0"/>
              </a:rPr>
              <a:t>Parent Guide</a:t>
            </a:r>
          </a:p>
          <a:p>
            <a:pPr algn="ctr"/>
            <a:r>
              <a:rPr lang="en-US" sz="5000" dirty="0">
                <a:latin typeface="Arial" pitchFamily="34" charset="0"/>
                <a:cs typeface="Arial" pitchFamily="34" charset="0"/>
              </a:rPr>
              <a:t>Spring 2022</a:t>
            </a:r>
          </a:p>
        </p:txBody>
      </p:sp>
      <p:sp>
        <p:nvSpPr>
          <p:cNvPr id="4" name="Slide Number Placeholder 3"/>
          <p:cNvSpPr>
            <a:spLocks noGrp="1"/>
          </p:cNvSpPr>
          <p:nvPr>
            <p:ph type="sldNum" sz="quarter" idx="12"/>
          </p:nvPr>
        </p:nvSpPr>
        <p:spPr/>
        <p:txBody>
          <a:bodyPr/>
          <a:lstStyle/>
          <a:p>
            <a:fld id="{B196E6C9-ED48-49DC-ABCF-6CCEAD25AFD2}" type="slidenum">
              <a:rPr lang="en-US" smtClean="0"/>
              <a:pPr/>
              <a:t>1</a:t>
            </a:fld>
            <a:endParaRPr lang="en-US" dirty="0"/>
          </a:p>
        </p:txBody>
      </p:sp>
    </p:spTree>
    <p:extLst>
      <p:ext uri="{BB962C8B-B14F-4D97-AF65-F5344CB8AC3E}">
        <p14:creationId xmlns:p14="http://schemas.microsoft.com/office/powerpoint/2010/main" val="2033126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Sportsmanship</a:t>
            </a:r>
          </a:p>
        </p:txBody>
      </p:sp>
      <p:sp>
        <p:nvSpPr>
          <p:cNvPr id="3" name="Content Placeholder 2"/>
          <p:cNvSpPr>
            <a:spLocks noGrp="1"/>
          </p:cNvSpPr>
          <p:nvPr>
            <p:ph idx="1"/>
          </p:nvPr>
        </p:nvSpPr>
        <p:spPr/>
        <p:txBody>
          <a:bodyPr/>
          <a:lstStyle/>
          <a:p>
            <a:pPr marL="0" indent="0">
              <a:buNone/>
            </a:pPr>
            <a:r>
              <a:rPr lang="en-US" dirty="0"/>
              <a:t>We strive to create a positive environment based on mutual respect rather than a win-at-all-costs attitude, and our program is designed to instill good sportsmanship in every facet of AYSO.</a:t>
            </a:r>
          </a:p>
        </p:txBody>
      </p:sp>
      <p:sp>
        <p:nvSpPr>
          <p:cNvPr id="4" name="Slide Number Placeholder 3"/>
          <p:cNvSpPr>
            <a:spLocks noGrp="1"/>
          </p:cNvSpPr>
          <p:nvPr>
            <p:ph type="sldNum" sz="quarter" idx="12"/>
          </p:nvPr>
        </p:nvSpPr>
        <p:spPr/>
        <p:txBody>
          <a:bodyPr/>
          <a:lstStyle/>
          <a:p>
            <a:fld id="{48BAA516-F5CA-4E20-B134-12D8C4B55880}" type="slidenum">
              <a:rPr lang="en-US" smtClean="0"/>
              <a:pPr/>
              <a:t>10</a:t>
            </a:fld>
            <a:endParaRPr lang="en-US" dirty="0"/>
          </a:p>
        </p:txBody>
      </p:sp>
    </p:spTree>
    <p:extLst>
      <p:ext uri="{BB962C8B-B14F-4D97-AF65-F5344CB8AC3E}">
        <p14:creationId xmlns:p14="http://schemas.microsoft.com/office/powerpoint/2010/main" val="10242322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Player Development</a:t>
            </a:r>
          </a:p>
        </p:txBody>
      </p:sp>
      <p:sp>
        <p:nvSpPr>
          <p:cNvPr id="3" name="Content Placeholder 2"/>
          <p:cNvSpPr>
            <a:spLocks noGrp="1"/>
          </p:cNvSpPr>
          <p:nvPr>
            <p:ph idx="1"/>
          </p:nvPr>
        </p:nvSpPr>
        <p:spPr/>
        <p:txBody>
          <a:bodyPr/>
          <a:lstStyle/>
          <a:p>
            <a:pPr marL="0" indent="0">
              <a:buNone/>
            </a:pPr>
            <a:r>
              <a:rPr lang="en-US" dirty="0"/>
              <a:t>We believe that all players should be able to develop their soccer skills and knowledge to the best of their abilities, both individually and as members of a team, in order to maximize their enjoyment of the game.</a:t>
            </a:r>
          </a:p>
        </p:txBody>
      </p:sp>
      <p:sp>
        <p:nvSpPr>
          <p:cNvPr id="4" name="Slide Number Placeholder 3"/>
          <p:cNvSpPr>
            <a:spLocks noGrp="1"/>
          </p:cNvSpPr>
          <p:nvPr>
            <p:ph type="sldNum" sz="quarter" idx="12"/>
          </p:nvPr>
        </p:nvSpPr>
        <p:spPr/>
        <p:txBody>
          <a:bodyPr/>
          <a:lstStyle/>
          <a:p>
            <a:fld id="{48BAA516-F5CA-4E20-B134-12D8C4B55880}" type="slidenum">
              <a:rPr lang="en-US" smtClean="0"/>
              <a:pPr/>
              <a:t>11</a:t>
            </a:fld>
            <a:endParaRPr lang="en-US" dirty="0"/>
          </a:p>
        </p:txBody>
      </p:sp>
    </p:spTree>
    <p:extLst>
      <p:ext uri="{BB962C8B-B14F-4D97-AF65-F5344CB8AC3E}">
        <p14:creationId xmlns:p14="http://schemas.microsoft.com/office/powerpoint/2010/main" val="1024232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Register</a:t>
            </a:r>
          </a:p>
        </p:txBody>
      </p:sp>
      <p:sp>
        <p:nvSpPr>
          <p:cNvPr id="3" name="Content Placeholder 2"/>
          <p:cNvSpPr>
            <a:spLocks noGrp="1"/>
          </p:cNvSpPr>
          <p:nvPr>
            <p:ph idx="1"/>
          </p:nvPr>
        </p:nvSpPr>
        <p:spPr/>
        <p:txBody>
          <a:bodyPr/>
          <a:lstStyle/>
          <a:p>
            <a:r>
              <a:rPr lang="en-US" dirty="0">
                <a:hlinkClick r:id="rId2"/>
              </a:rPr>
              <a:t>https://www.ayso894.net</a:t>
            </a:r>
            <a:endParaRPr lang="en-US" dirty="0"/>
          </a:p>
          <a:p>
            <a:r>
              <a:rPr lang="en-US" dirty="0"/>
              <a:t>$40 if played in the Fall season</a:t>
            </a:r>
          </a:p>
          <a:p>
            <a:r>
              <a:rPr lang="en-US" dirty="0"/>
              <a:t>$60 for New Players</a:t>
            </a:r>
          </a:p>
        </p:txBody>
      </p:sp>
      <p:sp>
        <p:nvSpPr>
          <p:cNvPr id="4" name="Slide Number Placeholder 3"/>
          <p:cNvSpPr>
            <a:spLocks noGrp="1"/>
          </p:cNvSpPr>
          <p:nvPr>
            <p:ph type="sldNum" sz="quarter" idx="12"/>
          </p:nvPr>
        </p:nvSpPr>
        <p:spPr/>
        <p:txBody>
          <a:bodyPr/>
          <a:lstStyle/>
          <a:p>
            <a:fld id="{48BAA516-F5CA-4E20-B134-12D8C4B55880}" type="slidenum">
              <a:rPr lang="en-US" smtClean="0"/>
              <a:pPr/>
              <a:t>12</a:t>
            </a:fld>
            <a:endParaRPr lang="en-US" dirty="0"/>
          </a:p>
        </p:txBody>
      </p:sp>
    </p:spTree>
    <p:extLst>
      <p:ext uri="{BB962C8B-B14F-4D97-AF65-F5344CB8AC3E}">
        <p14:creationId xmlns:p14="http://schemas.microsoft.com/office/powerpoint/2010/main" val="3765753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Volunteers Needed!</a:t>
            </a:r>
          </a:p>
        </p:txBody>
      </p:sp>
      <p:sp>
        <p:nvSpPr>
          <p:cNvPr id="3" name="Content Placeholder 2"/>
          <p:cNvSpPr>
            <a:spLocks noGrp="1"/>
          </p:cNvSpPr>
          <p:nvPr>
            <p:ph idx="1"/>
          </p:nvPr>
        </p:nvSpPr>
        <p:spPr>
          <a:xfrm>
            <a:off x="457200" y="1428750"/>
            <a:ext cx="7086600" cy="3165873"/>
          </a:xfrm>
        </p:spPr>
        <p:txBody>
          <a:bodyPr>
            <a:normAutofit fontScale="92500" lnSpcReduction="10000"/>
          </a:bodyPr>
          <a:lstStyle/>
          <a:p>
            <a:r>
              <a:rPr lang="en-US" dirty="0">
                <a:solidFill>
                  <a:srgbClr val="FF0000"/>
                </a:solidFill>
              </a:rPr>
              <a:t>AYSO 894 is 100% volunteer powered</a:t>
            </a:r>
          </a:p>
          <a:p>
            <a:r>
              <a:rPr lang="en-US" dirty="0"/>
              <a:t>Coaches, referees, division coordinators, registrars, treasurers, field managers and commissioners are all volunteers</a:t>
            </a:r>
          </a:p>
          <a:p>
            <a:r>
              <a:rPr lang="en-US" dirty="0"/>
              <a:t>Volunteers strengthen AYSO by giving their time and energy, their ideas and ideals. Volunteers make AYSO happen.</a:t>
            </a:r>
          </a:p>
        </p:txBody>
      </p:sp>
      <p:sp>
        <p:nvSpPr>
          <p:cNvPr id="4" name="Slide Number Placeholder 3"/>
          <p:cNvSpPr>
            <a:spLocks noGrp="1"/>
          </p:cNvSpPr>
          <p:nvPr>
            <p:ph type="sldNum" sz="quarter" idx="12"/>
          </p:nvPr>
        </p:nvSpPr>
        <p:spPr/>
        <p:txBody>
          <a:bodyPr/>
          <a:lstStyle/>
          <a:p>
            <a:fld id="{48BAA516-F5CA-4E20-B134-12D8C4B55880}" type="slidenum">
              <a:rPr lang="en-US" smtClean="0"/>
              <a:pPr/>
              <a:t>13</a:t>
            </a:fld>
            <a:endParaRPr lang="en-US" dirty="0"/>
          </a:p>
        </p:txBody>
      </p:sp>
      <p:pic>
        <p:nvPicPr>
          <p:cNvPr id="2050" name="Picture 2" descr="Image result for ayso volunte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9000" y="1428750"/>
            <a:ext cx="1777764"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954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Please Volunteer!</a:t>
            </a:r>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48BAA516-F5CA-4E20-B134-12D8C4B55880}" type="slidenum">
              <a:rPr lang="en-US" smtClean="0"/>
              <a:pPr/>
              <a:t>14</a:t>
            </a:fld>
            <a:endParaRPr lang="en-US" dirty="0"/>
          </a:p>
        </p:txBody>
      </p:sp>
      <p:pic>
        <p:nvPicPr>
          <p:cNvPr id="3074" name="Picture 2" descr="Image result for ayso volunte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14475"/>
            <a:ext cx="4762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ayso volunte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2212" y="3121818"/>
            <a:ext cx="4286250" cy="192405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ayso volunte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819151"/>
            <a:ext cx="2102186" cy="22455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48200" y="2419350"/>
            <a:ext cx="2121093" cy="369332"/>
          </a:xfrm>
          <a:prstGeom prst="rect">
            <a:avLst/>
          </a:prstGeom>
          <a:noFill/>
        </p:spPr>
        <p:txBody>
          <a:bodyPr wrap="none" rtlCol="0">
            <a:spAutoFit/>
          </a:bodyPr>
          <a:lstStyle/>
          <a:p>
            <a:r>
              <a:rPr lang="en-US" b="1" dirty="0"/>
              <a:t>Coaches Needed!</a:t>
            </a:r>
          </a:p>
        </p:txBody>
      </p:sp>
    </p:spTree>
    <p:extLst>
      <p:ext uri="{BB962C8B-B14F-4D97-AF65-F5344CB8AC3E}">
        <p14:creationId xmlns:p14="http://schemas.microsoft.com/office/powerpoint/2010/main" val="27598133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48BAA516-F5CA-4E20-B134-12D8C4B55880}" type="slidenum">
              <a:rPr lang="en-US" smtClean="0"/>
              <a:pPr/>
              <a:t>15</a:t>
            </a:fld>
            <a:endParaRPr lang="en-US" dirty="0"/>
          </a:p>
        </p:txBody>
      </p:sp>
      <p:pic>
        <p:nvPicPr>
          <p:cNvPr id="4098" name="Picture 2" descr="Image result for ayso volunte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2575" y="115887"/>
            <a:ext cx="5897415" cy="4507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565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Divisions</a:t>
            </a:r>
          </a:p>
        </p:txBody>
      </p:sp>
      <p:sp>
        <p:nvSpPr>
          <p:cNvPr id="3" name="Content Placeholder 2"/>
          <p:cNvSpPr>
            <a:spLocks noGrp="1"/>
          </p:cNvSpPr>
          <p:nvPr>
            <p:ph idx="1"/>
          </p:nvPr>
        </p:nvSpPr>
        <p:spPr/>
        <p:txBody>
          <a:bodyPr numCol="2"/>
          <a:lstStyle/>
          <a:p>
            <a:r>
              <a:rPr lang="en-US" dirty="0"/>
              <a:t>5U: 4 year-olds</a:t>
            </a:r>
          </a:p>
          <a:p>
            <a:r>
              <a:rPr lang="en-US" dirty="0"/>
              <a:t>6U: 5 year-olds</a:t>
            </a:r>
          </a:p>
          <a:p>
            <a:r>
              <a:rPr lang="en-US" dirty="0"/>
              <a:t>8U: 6-7 year-olds</a:t>
            </a:r>
          </a:p>
          <a:p>
            <a:r>
              <a:rPr lang="en-US" dirty="0"/>
              <a:t>10U: 8-9 year-olds</a:t>
            </a:r>
          </a:p>
          <a:p>
            <a:r>
              <a:rPr lang="en-US" dirty="0"/>
              <a:t>12U: 10-11 year-olds</a:t>
            </a:r>
          </a:p>
          <a:p>
            <a:r>
              <a:rPr lang="en-US" dirty="0"/>
              <a:t>14U: 12-13 year-olds</a:t>
            </a:r>
          </a:p>
          <a:p>
            <a:r>
              <a:rPr lang="en-US" dirty="0"/>
              <a:t>16U: 14-15 year-olds</a:t>
            </a:r>
          </a:p>
          <a:p>
            <a:r>
              <a:rPr lang="en-US" dirty="0"/>
              <a:t>19U: 16-18 year-olds</a:t>
            </a:r>
          </a:p>
          <a:p>
            <a:pPr marL="0" indent="0">
              <a:buNone/>
            </a:pPr>
            <a:r>
              <a:rPr lang="en-US" dirty="0"/>
              <a:t>Based on age as of December 31</a:t>
            </a:r>
            <a:r>
              <a:rPr lang="en-US" baseline="30000" dirty="0"/>
              <a:t>st</a:t>
            </a:r>
            <a:r>
              <a:rPr lang="en-US" dirty="0"/>
              <a:t>, 2022</a:t>
            </a:r>
          </a:p>
        </p:txBody>
      </p:sp>
      <p:sp>
        <p:nvSpPr>
          <p:cNvPr id="4" name="Slide Number Placeholder 3"/>
          <p:cNvSpPr>
            <a:spLocks noGrp="1"/>
          </p:cNvSpPr>
          <p:nvPr>
            <p:ph type="sldNum" sz="quarter" idx="12"/>
          </p:nvPr>
        </p:nvSpPr>
        <p:spPr/>
        <p:txBody>
          <a:bodyPr/>
          <a:lstStyle/>
          <a:p>
            <a:fld id="{48BAA516-F5CA-4E20-B134-12D8C4B55880}" type="slidenum">
              <a:rPr lang="en-US" smtClean="0"/>
              <a:pPr/>
              <a:t>16</a:t>
            </a:fld>
            <a:endParaRPr lang="en-US" dirty="0"/>
          </a:p>
        </p:txBody>
      </p:sp>
    </p:spTree>
    <p:extLst>
      <p:ext uri="{BB962C8B-B14F-4D97-AF65-F5344CB8AC3E}">
        <p14:creationId xmlns:p14="http://schemas.microsoft.com/office/powerpoint/2010/main" val="3566574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Equipment:  What Players Need</a:t>
            </a:r>
          </a:p>
        </p:txBody>
      </p:sp>
      <p:sp>
        <p:nvSpPr>
          <p:cNvPr id="3" name="Content Placeholder 2"/>
          <p:cNvSpPr>
            <a:spLocks noGrp="1"/>
          </p:cNvSpPr>
          <p:nvPr>
            <p:ph idx="1"/>
          </p:nvPr>
        </p:nvSpPr>
        <p:spPr/>
        <p:txBody>
          <a:bodyPr>
            <a:normAutofit/>
          </a:bodyPr>
          <a:lstStyle/>
          <a:p>
            <a:pPr marL="0" indent="0">
              <a:buNone/>
            </a:pPr>
            <a:r>
              <a:rPr lang="en-US" b="1" dirty="0"/>
              <a:t>Required</a:t>
            </a:r>
            <a:r>
              <a:rPr lang="en-US" dirty="0"/>
              <a:t>: </a:t>
            </a:r>
            <a:r>
              <a:rPr lang="en-US" dirty="0" err="1">
                <a:solidFill>
                  <a:srgbClr val="FF0000"/>
                </a:solidFill>
              </a:rPr>
              <a:t>Shinguards</a:t>
            </a:r>
            <a:r>
              <a:rPr lang="en-US" dirty="0"/>
              <a:t>, completely covered by </a:t>
            </a:r>
            <a:r>
              <a:rPr lang="en-US" dirty="0">
                <a:solidFill>
                  <a:srgbClr val="FF0000"/>
                </a:solidFill>
              </a:rPr>
              <a:t>long socks</a:t>
            </a:r>
            <a:r>
              <a:rPr lang="en-US" dirty="0"/>
              <a:t>, are mandatory during practice and games. </a:t>
            </a:r>
            <a:r>
              <a:rPr lang="en-US" dirty="0">
                <a:solidFill>
                  <a:srgbClr val="FF0000"/>
                </a:solidFill>
              </a:rPr>
              <a:t>Shoes</a:t>
            </a:r>
            <a:r>
              <a:rPr lang="en-US" dirty="0"/>
              <a:t> are required, and it is advisable to use shoes designed specifically for soccer (NOT football or baseball/softball cleats!).</a:t>
            </a:r>
          </a:p>
          <a:p>
            <a:pPr marL="0" indent="0">
              <a:buNone/>
            </a:pPr>
            <a:r>
              <a:rPr lang="en-US" b="1" dirty="0"/>
              <a:t>Recommended</a:t>
            </a:r>
            <a:r>
              <a:rPr lang="en-US" dirty="0"/>
              <a:t>: soccer ball and water.</a:t>
            </a:r>
          </a:p>
        </p:txBody>
      </p:sp>
      <p:sp>
        <p:nvSpPr>
          <p:cNvPr id="4" name="Slide Number Placeholder 3"/>
          <p:cNvSpPr>
            <a:spLocks noGrp="1"/>
          </p:cNvSpPr>
          <p:nvPr>
            <p:ph type="sldNum" sz="quarter" idx="12"/>
          </p:nvPr>
        </p:nvSpPr>
        <p:spPr/>
        <p:txBody>
          <a:bodyPr/>
          <a:lstStyle/>
          <a:p>
            <a:fld id="{48BAA516-F5CA-4E20-B134-12D8C4B55880}" type="slidenum">
              <a:rPr lang="en-US" smtClean="0"/>
              <a:pPr/>
              <a:t>17</a:t>
            </a:fld>
            <a:endParaRPr lang="en-US" dirty="0"/>
          </a:p>
        </p:txBody>
      </p:sp>
    </p:spTree>
    <p:extLst>
      <p:ext uri="{BB962C8B-B14F-4D97-AF65-F5344CB8AC3E}">
        <p14:creationId xmlns:p14="http://schemas.microsoft.com/office/powerpoint/2010/main" val="3913474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Equipment</a:t>
            </a:r>
          </a:p>
        </p:txBody>
      </p:sp>
      <p:sp>
        <p:nvSpPr>
          <p:cNvPr id="3" name="Content Placeholder 2"/>
          <p:cNvSpPr>
            <a:spLocks noGrp="1"/>
          </p:cNvSpPr>
          <p:nvPr>
            <p:ph idx="1"/>
          </p:nvPr>
        </p:nvSpPr>
        <p:spPr/>
        <p:txBody>
          <a:bodyPr>
            <a:normAutofit lnSpcReduction="10000"/>
          </a:bodyPr>
          <a:lstStyle/>
          <a:p>
            <a:r>
              <a:rPr lang="en-US" dirty="0"/>
              <a:t>No watches, wristbands, hair beads, earrings or other jewelry allowed during practices or games</a:t>
            </a:r>
          </a:p>
          <a:p>
            <a:r>
              <a:rPr lang="en-US" dirty="0"/>
              <a:t>Soft braces (meant to protect) are OK.</a:t>
            </a:r>
          </a:p>
          <a:p>
            <a:r>
              <a:rPr lang="en-US" dirty="0"/>
              <a:t>Casts or splints (meant to immobilize) are not allowed (and cannot simply be removed)</a:t>
            </a:r>
          </a:p>
        </p:txBody>
      </p:sp>
      <p:sp>
        <p:nvSpPr>
          <p:cNvPr id="4" name="Slide Number Placeholder 3"/>
          <p:cNvSpPr>
            <a:spLocks noGrp="1"/>
          </p:cNvSpPr>
          <p:nvPr>
            <p:ph type="sldNum" sz="quarter" idx="12"/>
          </p:nvPr>
        </p:nvSpPr>
        <p:spPr/>
        <p:txBody>
          <a:bodyPr/>
          <a:lstStyle/>
          <a:p>
            <a:fld id="{48BAA516-F5CA-4E20-B134-12D8C4B55880}" type="slidenum">
              <a:rPr lang="en-US" smtClean="0"/>
              <a:pPr/>
              <a:t>18</a:t>
            </a:fld>
            <a:endParaRPr lang="en-US" dirty="0"/>
          </a:p>
        </p:txBody>
      </p:sp>
    </p:spTree>
    <p:extLst>
      <p:ext uri="{BB962C8B-B14F-4D97-AF65-F5344CB8AC3E}">
        <p14:creationId xmlns:p14="http://schemas.microsoft.com/office/powerpoint/2010/main" val="454716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Ball Sizes</a:t>
            </a:r>
          </a:p>
        </p:txBody>
      </p:sp>
      <p:sp>
        <p:nvSpPr>
          <p:cNvPr id="3" name="Content Placeholder 2"/>
          <p:cNvSpPr>
            <a:spLocks noGrp="1"/>
          </p:cNvSpPr>
          <p:nvPr>
            <p:ph idx="1"/>
          </p:nvPr>
        </p:nvSpPr>
        <p:spPr/>
        <p:txBody>
          <a:bodyPr>
            <a:normAutofit/>
          </a:bodyPr>
          <a:lstStyle/>
          <a:p>
            <a:pPr marL="0" indent="0">
              <a:buNone/>
            </a:pPr>
            <a:r>
              <a:rPr lang="en-US" dirty="0"/>
              <a:t>5U-8U: Size 3</a:t>
            </a:r>
          </a:p>
          <a:p>
            <a:pPr marL="0" indent="0">
              <a:buNone/>
            </a:pPr>
            <a:r>
              <a:rPr lang="en-US" dirty="0"/>
              <a:t>10U-12U: Size 4</a:t>
            </a:r>
          </a:p>
          <a:p>
            <a:pPr marL="0" indent="0">
              <a:buNone/>
            </a:pPr>
            <a:r>
              <a:rPr lang="en-US" dirty="0"/>
              <a:t>14U-19U: Size 5</a:t>
            </a:r>
          </a:p>
        </p:txBody>
      </p:sp>
      <p:sp>
        <p:nvSpPr>
          <p:cNvPr id="4" name="Slide Number Placeholder 3"/>
          <p:cNvSpPr>
            <a:spLocks noGrp="1"/>
          </p:cNvSpPr>
          <p:nvPr>
            <p:ph type="sldNum" sz="quarter" idx="12"/>
          </p:nvPr>
        </p:nvSpPr>
        <p:spPr/>
        <p:txBody>
          <a:bodyPr/>
          <a:lstStyle/>
          <a:p>
            <a:fld id="{48BAA516-F5CA-4E20-B134-12D8C4B55880}" type="slidenum">
              <a:rPr lang="en-US" smtClean="0"/>
              <a:pPr/>
              <a:t>19</a:t>
            </a:fld>
            <a:endParaRPr lang="en-US" dirty="0"/>
          </a:p>
        </p:txBody>
      </p:sp>
      <p:pic>
        <p:nvPicPr>
          <p:cNvPr id="1026" name="Picture 2" descr="The three official soccer ball measurements: size 3, 4, &amp;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438275"/>
            <a:ext cx="3276600" cy="2047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634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Purpose </a:t>
            </a:r>
            <a:endParaRPr lang="en-US" dirty="0"/>
          </a:p>
        </p:txBody>
      </p:sp>
      <p:sp>
        <p:nvSpPr>
          <p:cNvPr id="3" name="Content Placeholder 2"/>
          <p:cNvSpPr>
            <a:spLocks noGrp="1"/>
          </p:cNvSpPr>
          <p:nvPr>
            <p:ph idx="1"/>
          </p:nvPr>
        </p:nvSpPr>
        <p:spPr/>
        <p:txBody>
          <a:bodyPr/>
          <a:lstStyle/>
          <a:p>
            <a:r>
              <a:rPr lang="en-US" dirty="0"/>
              <a:t>More info about AYSO &amp; Region 894</a:t>
            </a:r>
          </a:p>
          <a:p>
            <a:r>
              <a:rPr lang="en-US" dirty="0"/>
              <a:t>How to Register</a:t>
            </a:r>
          </a:p>
          <a:p>
            <a:r>
              <a:rPr lang="en-US" dirty="0"/>
              <a:t>Info about the Spring 2022 Season, how to participate and get the most out of the season</a:t>
            </a:r>
          </a:p>
          <a:p>
            <a:endParaRPr lang="en-US" dirty="0"/>
          </a:p>
          <a:p>
            <a:endParaRPr lang="en-US" dirty="0"/>
          </a:p>
        </p:txBody>
      </p:sp>
      <p:sp>
        <p:nvSpPr>
          <p:cNvPr id="4" name="Slide Number Placeholder 3"/>
          <p:cNvSpPr>
            <a:spLocks noGrp="1"/>
          </p:cNvSpPr>
          <p:nvPr>
            <p:ph type="sldNum" sz="quarter" idx="12"/>
          </p:nvPr>
        </p:nvSpPr>
        <p:spPr/>
        <p:txBody>
          <a:bodyPr/>
          <a:lstStyle/>
          <a:p>
            <a:fld id="{48BAA516-F5CA-4E20-B134-12D8C4B55880}" type="slidenum">
              <a:rPr lang="en-US" smtClean="0"/>
              <a:pPr/>
              <a:t>2</a:t>
            </a:fld>
            <a:endParaRPr lang="en-US" dirty="0"/>
          </a:p>
        </p:txBody>
      </p:sp>
    </p:spTree>
    <p:extLst>
      <p:ext uri="{BB962C8B-B14F-4D97-AF65-F5344CB8AC3E}">
        <p14:creationId xmlns:p14="http://schemas.microsoft.com/office/powerpoint/2010/main" val="3333453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Fields</a:t>
            </a:r>
          </a:p>
        </p:txBody>
      </p:sp>
      <p:sp>
        <p:nvSpPr>
          <p:cNvPr id="3" name="Content Placeholder 2"/>
          <p:cNvSpPr>
            <a:spLocks noGrp="1"/>
          </p:cNvSpPr>
          <p:nvPr>
            <p:ph idx="1"/>
          </p:nvPr>
        </p:nvSpPr>
        <p:spPr/>
        <p:txBody>
          <a:bodyPr numCol="1">
            <a:normAutofit fontScale="92500" lnSpcReduction="10000"/>
          </a:bodyPr>
          <a:lstStyle/>
          <a:p>
            <a:r>
              <a:rPr lang="en-US" dirty="0"/>
              <a:t>5-6U, 8U: Endeavor Elementary School/</a:t>
            </a:r>
            <a:r>
              <a:rPr lang="en-US" dirty="0" err="1"/>
              <a:t>Madision</a:t>
            </a:r>
            <a:r>
              <a:rPr lang="en-US" dirty="0"/>
              <a:t> Crossroads CC (Toney)</a:t>
            </a:r>
          </a:p>
          <a:p>
            <a:r>
              <a:rPr lang="en-US" dirty="0"/>
              <a:t>10U: Asbury Church Harvest, Wall </a:t>
            </a:r>
            <a:r>
              <a:rPr lang="en-US" dirty="0" err="1"/>
              <a:t>Triana</a:t>
            </a:r>
            <a:r>
              <a:rPr lang="en-US" dirty="0"/>
              <a:t> Hwy</a:t>
            </a:r>
          </a:p>
          <a:p>
            <a:r>
              <a:rPr lang="en-US" dirty="0"/>
              <a:t>12U: Harvest Baptist Church, Ford Chapel Rd</a:t>
            </a:r>
          </a:p>
          <a:p>
            <a:r>
              <a:rPr lang="en-US" dirty="0"/>
              <a:t>14U: Calvary Baptist Church, Douglas Rd</a:t>
            </a:r>
          </a:p>
          <a:p>
            <a:r>
              <a:rPr lang="en-US" dirty="0"/>
              <a:t>16-19U: Madison Crossroads CC</a:t>
            </a:r>
          </a:p>
        </p:txBody>
      </p:sp>
      <p:sp>
        <p:nvSpPr>
          <p:cNvPr id="4" name="Slide Number Placeholder 3"/>
          <p:cNvSpPr>
            <a:spLocks noGrp="1"/>
          </p:cNvSpPr>
          <p:nvPr>
            <p:ph type="sldNum" sz="quarter" idx="12"/>
          </p:nvPr>
        </p:nvSpPr>
        <p:spPr/>
        <p:txBody>
          <a:bodyPr/>
          <a:lstStyle/>
          <a:p>
            <a:fld id="{48BAA516-F5CA-4E20-B134-12D8C4B55880}" type="slidenum">
              <a:rPr lang="en-US" smtClean="0"/>
              <a:pPr/>
              <a:t>20</a:t>
            </a:fld>
            <a:endParaRPr lang="en-US" dirty="0"/>
          </a:p>
        </p:txBody>
      </p:sp>
    </p:spTree>
    <p:extLst>
      <p:ext uri="{BB962C8B-B14F-4D97-AF65-F5344CB8AC3E}">
        <p14:creationId xmlns:p14="http://schemas.microsoft.com/office/powerpoint/2010/main" val="23790119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Image result for soccer go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1657350"/>
            <a:ext cx="1933576" cy="19335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Field Safety</a:t>
            </a:r>
          </a:p>
        </p:txBody>
      </p:sp>
      <p:sp>
        <p:nvSpPr>
          <p:cNvPr id="3" name="Content Placeholder 2"/>
          <p:cNvSpPr>
            <a:spLocks noGrp="1"/>
          </p:cNvSpPr>
          <p:nvPr>
            <p:ph idx="1"/>
          </p:nvPr>
        </p:nvSpPr>
        <p:spPr/>
        <p:txBody>
          <a:bodyPr>
            <a:normAutofit lnSpcReduction="10000"/>
          </a:bodyPr>
          <a:lstStyle/>
          <a:p>
            <a:r>
              <a:rPr lang="en-US" dirty="0"/>
              <a:t>No pets are allowed at or near the fields</a:t>
            </a:r>
          </a:p>
          <a:p>
            <a:r>
              <a:rPr lang="en-US" dirty="0"/>
              <a:t>Never allow children to play on goals</a:t>
            </a:r>
          </a:p>
          <a:p>
            <a:r>
              <a:rPr lang="en-US" dirty="0"/>
              <a:t>Goals must be anchored at all times</a:t>
            </a:r>
          </a:p>
          <a:p>
            <a:r>
              <a:rPr lang="en-US" dirty="0"/>
              <a:t>Please notify us of any unsafe field conditions</a:t>
            </a:r>
          </a:p>
          <a:p>
            <a:r>
              <a:rPr lang="en-US" dirty="0"/>
              <a:t>Lightning &amp; Thunder: “If you can see it - flee it; if you can hear it – fear it.”</a:t>
            </a:r>
          </a:p>
          <a:p>
            <a:endParaRPr lang="en-US" dirty="0"/>
          </a:p>
        </p:txBody>
      </p:sp>
      <p:sp>
        <p:nvSpPr>
          <p:cNvPr id="4" name="Slide Number Placeholder 3"/>
          <p:cNvSpPr>
            <a:spLocks noGrp="1"/>
          </p:cNvSpPr>
          <p:nvPr>
            <p:ph type="sldNum" sz="quarter" idx="12"/>
          </p:nvPr>
        </p:nvSpPr>
        <p:spPr/>
        <p:txBody>
          <a:bodyPr/>
          <a:lstStyle/>
          <a:p>
            <a:fld id="{48BAA516-F5CA-4E20-B134-12D8C4B55880}" type="slidenum">
              <a:rPr lang="en-US" smtClean="0"/>
              <a:pPr/>
              <a:t>21</a:t>
            </a:fld>
            <a:endParaRPr lang="en-US" dirty="0"/>
          </a:p>
        </p:txBody>
      </p:sp>
      <p:pic>
        <p:nvPicPr>
          <p:cNvPr id="1026" name="Picture 2" descr="Image result for light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2725" y="104774"/>
            <a:ext cx="2267749" cy="12763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no pe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57175"/>
            <a:ext cx="1530804"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5264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Referee, Game Canceled Policy</a:t>
            </a:r>
            <a:br>
              <a:rPr lang="en-US" dirty="0"/>
            </a:br>
            <a:r>
              <a:rPr lang="en-US" dirty="0"/>
              <a:t>(8U and Higher)</a:t>
            </a:r>
          </a:p>
        </p:txBody>
      </p:sp>
      <p:sp>
        <p:nvSpPr>
          <p:cNvPr id="3" name="Content Placeholder 2"/>
          <p:cNvSpPr>
            <a:spLocks noGrp="1"/>
          </p:cNvSpPr>
          <p:nvPr>
            <p:ph idx="1"/>
          </p:nvPr>
        </p:nvSpPr>
        <p:spPr/>
        <p:txBody>
          <a:bodyPr>
            <a:normAutofit lnSpcReduction="10000"/>
          </a:bodyPr>
          <a:lstStyle/>
          <a:p>
            <a:r>
              <a:rPr lang="en-US" dirty="0"/>
              <a:t>If a game does not have at least one referee by the deadline, the game will be canceled</a:t>
            </a:r>
          </a:p>
          <a:p>
            <a:r>
              <a:rPr lang="en-US" dirty="0"/>
              <a:t>For games starting before noon, the deadline is 10pm the night before</a:t>
            </a:r>
          </a:p>
          <a:p>
            <a:r>
              <a:rPr lang="en-US" dirty="0"/>
              <a:t>For games noon and after, the deadline is four hours before the start of the game</a:t>
            </a:r>
          </a:p>
          <a:p>
            <a:endParaRPr lang="en-US" dirty="0"/>
          </a:p>
        </p:txBody>
      </p:sp>
      <p:sp>
        <p:nvSpPr>
          <p:cNvPr id="4" name="Slide Number Placeholder 3"/>
          <p:cNvSpPr>
            <a:spLocks noGrp="1"/>
          </p:cNvSpPr>
          <p:nvPr>
            <p:ph type="sldNum" sz="quarter" idx="12"/>
          </p:nvPr>
        </p:nvSpPr>
        <p:spPr/>
        <p:txBody>
          <a:bodyPr/>
          <a:lstStyle/>
          <a:p>
            <a:fld id="{48BAA516-F5CA-4E20-B134-12D8C4B55880}" type="slidenum">
              <a:rPr lang="en-US" smtClean="0"/>
              <a:pPr/>
              <a:t>22</a:t>
            </a:fld>
            <a:endParaRPr lang="en-US" dirty="0"/>
          </a:p>
        </p:txBody>
      </p:sp>
    </p:spTree>
    <p:extLst>
      <p:ext uri="{BB962C8B-B14F-4D97-AF65-F5344CB8AC3E}">
        <p14:creationId xmlns:p14="http://schemas.microsoft.com/office/powerpoint/2010/main" val="3620011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5U</a:t>
            </a:r>
          </a:p>
        </p:txBody>
      </p:sp>
      <p:sp>
        <p:nvSpPr>
          <p:cNvPr id="3" name="Content Placeholder 2"/>
          <p:cNvSpPr>
            <a:spLocks noGrp="1"/>
          </p:cNvSpPr>
          <p:nvPr>
            <p:ph idx="1"/>
          </p:nvPr>
        </p:nvSpPr>
        <p:spPr/>
        <p:txBody>
          <a:bodyPr numCol="1">
            <a:normAutofit/>
          </a:bodyPr>
          <a:lstStyle/>
          <a:p>
            <a:r>
              <a:rPr lang="en-US" dirty="0"/>
              <a:t>Practice &amp; Game every Saturday Morning</a:t>
            </a:r>
          </a:p>
          <a:p>
            <a:r>
              <a:rPr lang="en-US" dirty="0"/>
              <a:t>Start date: April 2nd</a:t>
            </a:r>
          </a:p>
          <a:p>
            <a:r>
              <a:rPr lang="en-US" dirty="0"/>
              <a:t>Time: 8:00am</a:t>
            </a:r>
          </a:p>
          <a:p>
            <a:r>
              <a:rPr lang="en-US" dirty="0"/>
              <a:t>Start with Jamboree</a:t>
            </a:r>
          </a:p>
          <a:p>
            <a:r>
              <a:rPr lang="en-US" dirty="0"/>
              <a:t>May form teams</a:t>
            </a:r>
          </a:p>
        </p:txBody>
      </p:sp>
      <p:sp>
        <p:nvSpPr>
          <p:cNvPr id="4" name="Slide Number Placeholder 3"/>
          <p:cNvSpPr>
            <a:spLocks noGrp="1"/>
          </p:cNvSpPr>
          <p:nvPr>
            <p:ph type="sldNum" sz="quarter" idx="12"/>
          </p:nvPr>
        </p:nvSpPr>
        <p:spPr/>
        <p:txBody>
          <a:bodyPr/>
          <a:lstStyle/>
          <a:p>
            <a:fld id="{48BAA516-F5CA-4E20-B134-12D8C4B55880}" type="slidenum">
              <a:rPr lang="en-US" smtClean="0"/>
              <a:pPr/>
              <a:t>23</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190750"/>
            <a:ext cx="34290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2564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6U</a:t>
            </a:r>
          </a:p>
        </p:txBody>
      </p:sp>
      <p:sp>
        <p:nvSpPr>
          <p:cNvPr id="3" name="Content Placeholder 2"/>
          <p:cNvSpPr>
            <a:spLocks noGrp="1"/>
          </p:cNvSpPr>
          <p:nvPr>
            <p:ph idx="1"/>
          </p:nvPr>
        </p:nvSpPr>
        <p:spPr/>
        <p:txBody>
          <a:bodyPr numCol="1">
            <a:normAutofit/>
          </a:bodyPr>
          <a:lstStyle/>
          <a:p>
            <a:r>
              <a:rPr lang="en-US" dirty="0"/>
              <a:t>Practice &amp; Game every Saturday Morning</a:t>
            </a:r>
          </a:p>
          <a:p>
            <a:r>
              <a:rPr lang="en-US" dirty="0"/>
              <a:t>Start date: April 2nd</a:t>
            </a:r>
          </a:p>
          <a:p>
            <a:r>
              <a:rPr lang="en-US" dirty="0"/>
              <a:t>Time: 9:15am</a:t>
            </a:r>
          </a:p>
          <a:p>
            <a:r>
              <a:rPr lang="en-US" dirty="0"/>
              <a:t>Start with Jamboree</a:t>
            </a:r>
          </a:p>
          <a:p>
            <a:r>
              <a:rPr lang="en-US" dirty="0"/>
              <a:t>May form teams</a:t>
            </a:r>
          </a:p>
        </p:txBody>
      </p:sp>
      <p:sp>
        <p:nvSpPr>
          <p:cNvPr id="4" name="Slide Number Placeholder 3"/>
          <p:cNvSpPr>
            <a:spLocks noGrp="1"/>
          </p:cNvSpPr>
          <p:nvPr>
            <p:ph type="sldNum" sz="quarter" idx="12"/>
          </p:nvPr>
        </p:nvSpPr>
        <p:spPr/>
        <p:txBody>
          <a:bodyPr/>
          <a:lstStyle/>
          <a:p>
            <a:fld id="{48BAA516-F5CA-4E20-B134-12D8C4B55880}" type="slidenum">
              <a:rPr lang="en-US" smtClean="0"/>
              <a:pPr/>
              <a:t>24</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0188" y="2190750"/>
            <a:ext cx="3654352"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572903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8U-12U</a:t>
            </a:r>
          </a:p>
        </p:txBody>
      </p:sp>
      <p:sp>
        <p:nvSpPr>
          <p:cNvPr id="3" name="Content Placeholder 2"/>
          <p:cNvSpPr>
            <a:spLocks noGrp="1"/>
          </p:cNvSpPr>
          <p:nvPr>
            <p:ph idx="1"/>
          </p:nvPr>
        </p:nvSpPr>
        <p:spPr/>
        <p:txBody>
          <a:bodyPr numCol="1">
            <a:normAutofit lnSpcReduction="10000"/>
          </a:bodyPr>
          <a:lstStyle/>
          <a:p>
            <a:r>
              <a:rPr lang="en-US" dirty="0"/>
              <a:t>Practices: Two times per week, Mon, Tue, Thu or Fri, 5:00 or 6:15pm (coaches get to choose practices days and times)</a:t>
            </a:r>
          </a:p>
          <a:p>
            <a:r>
              <a:rPr lang="en-US" dirty="0"/>
              <a:t>Games: Typically Saturday</a:t>
            </a:r>
          </a:p>
          <a:p>
            <a:r>
              <a:rPr lang="en-US" dirty="0"/>
              <a:t>Practices Begin: Week of Mar 21</a:t>
            </a:r>
            <a:r>
              <a:rPr lang="en-US" baseline="30000" dirty="0"/>
              <a:t>st</a:t>
            </a:r>
          </a:p>
          <a:p>
            <a:r>
              <a:rPr lang="en-US" dirty="0"/>
              <a:t>Games Begin: April 2nd</a:t>
            </a:r>
            <a:endParaRPr lang="en-US" baseline="30000" dirty="0"/>
          </a:p>
        </p:txBody>
      </p:sp>
      <p:sp>
        <p:nvSpPr>
          <p:cNvPr id="4" name="Slide Number Placeholder 3"/>
          <p:cNvSpPr>
            <a:spLocks noGrp="1"/>
          </p:cNvSpPr>
          <p:nvPr>
            <p:ph type="sldNum" sz="quarter" idx="12"/>
          </p:nvPr>
        </p:nvSpPr>
        <p:spPr/>
        <p:txBody>
          <a:bodyPr/>
          <a:lstStyle/>
          <a:p>
            <a:fld id="{48BAA516-F5CA-4E20-B134-12D8C4B55880}" type="slidenum">
              <a:rPr lang="en-US" smtClean="0"/>
              <a:pPr/>
              <a:t>25</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598774"/>
            <a:ext cx="1271683" cy="1794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7433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14U</a:t>
            </a:r>
          </a:p>
        </p:txBody>
      </p:sp>
      <p:sp>
        <p:nvSpPr>
          <p:cNvPr id="3" name="Content Placeholder 2"/>
          <p:cNvSpPr>
            <a:spLocks noGrp="1"/>
          </p:cNvSpPr>
          <p:nvPr>
            <p:ph idx="1"/>
          </p:nvPr>
        </p:nvSpPr>
        <p:spPr/>
        <p:txBody>
          <a:bodyPr numCol="1">
            <a:normAutofit lnSpcReduction="10000"/>
          </a:bodyPr>
          <a:lstStyle/>
          <a:p>
            <a:r>
              <a:rPr lang="en-US" dirty="0"/>
              <a:t>Practices: Two times per week, Mon, Tue, Thu or Fri, 5:00 or 6:15pm (coaches get to choose practices days and times)</a:t>
            </a:r>
          </a:p>
          <a:p>
            <a:r>
              <a:rPr lang="en-US" dirty="0"/>
              <a:t>Games: Typically Saturday</a:t>
            </a:r>
          </a:p>
          <a:p>
            <a:r>
              <a:rPr lang="en-US" dirty="0"/>
              <a:t>Practices Begin: Week of Mar 21</a:t>
            </a:r>
            <a:r>
              <a:rPr lang="en-US" baseline="30000" dirty="0"/>
              <a:t>st</a:t>
            </a:r>
          </a:p>
          <a:p>
            <a:r>
              <a:rPr lang="en-US" dirty="0"/>
              <a:t>Games Begin:  April 2nd</a:t>
            </a:r>
          </a:p>
          <a:p>
            <a:endParaRPr lang="en-US" dirty="0"/>
          </a:p>
        </p:txBody>
      </p:sp>
      <p:sp>
        <p:nvSpPr>
          <p:cNvPr id="4" name="Slide Number Placeholder 3"/>
          <p:cNvSpPr>
            <a:spLocks noGrp="1"/>
          </p:cNvSpPr>
          <p:nvPr>
            <p:ph type="sldNum" sz="quarter" idx="12"/>
          </p:nvPr>
        </p:nvSpPr>
        <p:spPr/>
        <p:txBody>
          <a:bodyPr/>
          <a:lstStyle/>
          <a:p>
            <a:fld id="{48BAA516-F5CA-4E20-B134-12D8C4B55880}" type="slidenum">
              <a:rPr lang="en-US" smtClean="0"/>
              <a:pPr/>
              <a:t>26</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571750"/>
            <a:ext cx="1843088" cy="1228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76988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16-19U* (if teams </a:t>
            </a:r>
            <a:r>
              <a:rPr lang="en-US"/>
              <a:t>can form)</a:t>
            </a:r>
            <a:endParaRPr lang="en-US" dirty="0"/>
          </a:p>
        </p:txBody>
      </p:sp>
      <p:sp>
        <p:nvSpPr>
          <p:cNvPr id="3" name="Content Placeholder 2"/>
          <p:cNvSpPr>
            <a:spLocks noGrp="1"/>
          </p:cNvSpPr>
          <p:nvPr>
            <p:ph idx="1"/>
          </p:nvPr>
        </p:nvSpPr>
        <p:spPr/>
        <p:txBody>
          <a:bodyPr numCol="1">
            <a:normAutofit lnSpcReduction="10000"/>
          </a:bodyPr>
          <a:lstStyle/>
          <a:p>
            <a:r>
              <a:rPr lang="en-US" dirty="0"/>
              <a:t>Practices: Two times per week, Mon, Tue, Thu or Fri, 5:00 or 6:15pm (coaches get to choose practices days and times)</a:t>
            </a:r>
          </a:p>
          <a:p>
            <a:r>
              <a:rPr lang="en-US" dirty="0"/>
              <a:t>Games: Typically Saturday</a:t>
            </a:r>
          </a:p>
          <a:p>
            <a:r>
              <a:rPr lang="en-US" dirty="0"/>
              <a:t>Practices Begin: March 21st</a:t>
            </a:r>
            <a:endParaRPr lang="en-US" baseline="30000" dirty="0"/>
          </a:p>
          <a:p>
            <a:r>
              <a:rPr lang="en-US" dirty="0"/>
              <a:t>Games Begin: Up to coach &amp; available players</a:t>
            </a:r>
          </a:p>
        </p:txBody>
      </p:sp>
      <p:sp>
        <p:nvSpPr>
          <p:cNvPr id="4" name="Slide Number Placeholder 3"/>
          <p:cNvSpPr>
            <a:spLocks noGrp="1"/>
          </p:cNvSpPr>
          <p:nvPr>
            <p:ph type="sldNum" sz="quarter" idx="12"/>
          </p:nvPr>
        </p:nvSpPr>
        <p:spPr/>
        <p:txBody>
          <a:bodyPr/>
          <a:lstStyle/>
          <a:p>
            <a:fld id="{48BAA516-F5CA-4E20-B134-12D8C4B55880}" type="slidenum">
              <a:rPr lang="en-US" smtClean="0"/>
              <a:pPr/>
              <a:t>27</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5500" y="2343150"/>
            <a:ext cx="2315402" cy="160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580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Dates</a:t>
            </a:r>
          </a:p>
        </p:txBody>
      </p:sp>
      <p:sp>
        <p:nvSpPr>
          <p:cNvPr id="3" name="Content Placeholder 2"/>
          <p:cNvSpPr>
            <a:spLocks noGrp="1"/>
          </p:cNvSpPr>
          <p:nvPr>
            <p:ph idx="1"/>
          </p:nvPr>
        </p:nvSpPr>
        <p:spPr/>
        <p:txBody>
          <a:bodyPr/>
          <a:lstStyle/>
          <a:p>
            <a:r>
              <a:rPr lang="en-US" dirty="0"/>
              <a:t>Last Game of the Season: May 21</a:t>
            </a:r>
            <a:r>
              <a:rPr lang="en-US" baseline="30000" dirty="0"/>
              <a:t>st</a:t>
            </a:r>
            <a:endParaRPr lang="en-US" dirty="0"/>
          </a:p>
          <a:p>
            <a:r>
              <a:rPr lang="en-US" dirty="0"/>
              <a:t>Silent Saturday (8U and up): May 7</a:t>
            </a:r>
            <a:r>
              <a:rPr lang="en-US" baseline="30000" dirty="0"/>
              <a:t>th</a:t>
            </a: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48BAA516-F5CA-4E20-B134-12D8C4B55880}" type="slidenum">
              <a:rPr lang="en-US" smtClean="0"/>
              <a:pPr/>
              <a:t>28</a:t>
            </a:fld>
            <a:endParaRPr lang="en-US" dirty="0"/>
          </a:p>
        </p:txBody>
      </p:sp>
    </p:spTree>
    <p:extLst>
      <p:ext uri="{BB962C8B-B14F-4D97-AF65-F5344CB8AC3E}">
        <p14:creationId xmlns:p14="http://schemas.microsoft.com/office/powerpoint/2010/main" val="2439031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Announcements</a:t>
            </a:r>
          </a:p>
        </p:txBody>
      </p:sp>
      <p:sp>
        <p:nvSpPr>
          <p:cNvPr id="3" name="Content Placeholder 2"/>
          <p:cNvSpPr>
            <a:spLocks noGrp="1"/>
          </p:cNvSpPr>
          <p:nvPr>
            <p:ph idx="1"/>
          </p:nvPr>
        </p:nvSpPr>
        <p:spPr>
          <a:xfrm>
            <a:off x="381000" y="1402099"/>
            <a:ext cx="8229600" cy="3165873"/>
          </a:xfrm>
        </p:spPr>
        <p:txBody>
          <a:bodyPr>
            <a:normAutofit/>
          </a:bodyPr>
          <a:lstStyle/>
          <a:p>
            <a:r>
              <a:rPr lang="en-US" dirty="0"/>
              <a:t>Facebook: </a:t>
            </a:r>
            <a:r>
              <a:rPr lang="en-US" dirty="0">
                <a:hlinkClick r:id="rId2"/>
              </a:rPr>
              <a:t>http://facebook.com/ayso894</a:t>
            </a:r>
            <a:endParaRPr lang="en-US" dirty="0"/>
          </a:p>
          <a:p>
            <a:r>
              <a:rPr lang="en-US" dirty="0"/>
              <a:t>You should receive emails from </a:t>
            </a:r>
            <a:r>
              <a:rPr lang="en-US" dirty="0" err="1"/>
              <a:t>SportsConnect</a:t>
            </a:r>
            <a:r>
              <a:rPr lang="en-US" dirty="0"/>
              <a:t> after you are registered</a:t>
            </a:r>
          </a:p>
        </p:txBody>
      </p:sp>
      <p:sp>
        <p:nvSpPr>
          <p:cNvPr id="4" name="Slide Number Placeholder 3"/>
          <p:cNvSpPr>
            <a:spLocks noGrp="1"/>
          </p:cNvSpPr>
          <p:nvPr>
            <p:ph type="sldNum" sz="quarter" idx="12"/>
          </p:nvPr>
        </p:nvSpPr>
        <p:spPr/>
        <p:txBody>
          <a:bodyPr/>
          <a:lstStyle/>
          <a:p>
            <a:fld id="{48BAA516-F5CA-4E20-B134-12D8C4B55880}" type="slidenum">
              <a:rPr lang="en-US" smtClean="0"/>
              <a:pPr/>
              <a:t>29</a:t>
            </a:fld>
            <a:endParaRPr lang="en-US" dirty="0"/>
          </a:p>
        </p:txBody>
      </p:sp>
    </p:spTree>
    <p:extLst>
      <p:ext uri="{BB962C8B-B14F-4D97-AF65-F5344CB8AC3E}">
        <p14:creationId xmlns:p14="http://schemas.microsoft.com/office/powerpoint/2010/main" val="4173108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AYSO Region 894</a:t>
            </a:r>
          </a:p>
        </p:txBody>
      </p:sp>
      <p:sp>
        <p:nvSpPr>
          <p:cNvPr id="3" name="Content Placeholder 2"/>
          <p:cNvSpPr>
            <a:spLocks noGrp="1"/>
          </p:cNvSpPr>
          <p:nvPr>
            <p:ph idx="1"/>
          </p:nvPr>
        </p:nvSpPr>
        <p:spPr/>
        <p:txBody>
          <a:bodyPr/>
          <a:lstStyle/>
          <a:p>
            <a:r>
              <a:rPr lang="en-US" dirty="0"/>
              <a:t>The American Youth Soccer Organization</a:t>
            </a:r>
          </a:p>
          <a:p>
            <a:r>
              <a:rPr lang="en-US" dirty="0"/>
              <a:t>Region 894 serves the Monrovia, Harvest and Toney areas – started in 1993</a:t>
            </a:r>
          </a:p>
          <a:p>
            <a:endParaRPr lang="en-US" dirty="0"/>
          </a:p>
        </p:txBody>
      </p:sp>
      <p:sp>
        <p:nvSpPr>
          <p:cNvPr id="4" name="Slide Number Placeholder 3"/>
          <p:cNvSpPr>
            <a:spLocks noGrp="1"/>
          </p:cNvSpPr>
          <p:nvPr>
            <p:ph type="sldNum" sz="quarter" idx="12"/>
          </p:nvPr>
        </p:nvSpPr>
        <p:spPr/>
        <p:txBody>
          <a:bodyPr/>
          <a:lstStyle/>
          <a:p>
            <a:fld id="{48BAA516-F5CA-4E20-B134-12D8C4B55880}" type="slidenum">
              <a:rPr lang="en-US" smtClean="0"/>
              <a:pPr/>
              <a:t>3</a:t>
            </a:fld>
            <a:endParaRPr lang="en-US" dirty="0"/>
          </a:p>
        </p:txBody>
      </p:sp>
    </p:spTree>
    <p:extLst>
      <p:ext uri="{BB962C8B-B14F-4D97-AF65-F5344CB8AC3E}">
        <p14:creationId xmlns:p14="http://schemas.microsoft.com/office/powerpoint/2010/main" val="2268483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Field Updates</a:t>
            </a:r>
          </a:p>
        </p:txBody>
      </p:sp>
      <p:sp>
        <p:nvSpPr>
          <p:cNvPr id="3" name="Content Placeholder 2"/>
          <p:cNvSpPr>
            <a:spLocks noGrp="1"/>
          </p:cNvSpPr>
          <p:nvPr>
            <p:ph idx="1"/>
          </p:nvPr>
        </p:nvSpPr>
        <p:spPr/>
        <p:txBody>
          <a:bodyPr>
            <a:normAutofit/>
          </a:bodyPr>
          <a:lstStyle/>
          <a:p>
            <a:r>
              <a:rPr lang="en-US" dirty="0"/>
              <a:t>Facebook: </a:t>
            </a:r>
            <a:r>
              <a:rPr lang="en-US" dirty="0">
                <a:hlinkClick r:id="rId2"/>
              </a:rPr>
              <a:t>http://facebook.com/ayso894</a:t>
            </a:r>
            <a:endParaRPr lang="en-US" dirty="0"/>
          </a:p>
          <a:p>
            <a:r>
              <a:rPr lang="en-IN" dirty="0"/>
              <a:t>To opt-in to field announcement text messages, please text 894SPRING2022 to 84483.</a:t>
            </a:r>
            <a:endParaRPr lang="en-US" dirty="0"/>
          </a:p>
        </p:txBody>
      </p:sp>
      <p:sp>
        <p:nvSpPr>
          <p:cNvPr id="4" name="Slide Number Placeholder 3"/>
          <p:cNvSpPr>
            <a:spLocks noGrp="1"/>
          </p:cNvSpPr>
          <p:nvPr>
            <p:ph type="sldNum" sz="quarter" idx="12"/>
          </p:nvPr>
        </p:nvSpPr>
        <p:spPr/>
        <p:txBody>
          <a:bodyPr/>
          <a:lstStyle/>
          <a:p>
            <a:fld id="{48BAA516-F5CA-4E20-B134-12D8C4B55880}" type="slidenum">
              <a:rPr lang="en-US" smtClean="0"/>
              <a:pPr/>
              <a:t>30</a:t>
            </a:fld>
            <a:endParaRPr lang="en-US" dirty="0"/>
          </a:p>
        </p:txBody>
      </p:sp>
    </p:spTree>
    <p:extLst>
      <p:ext uri="{BB962C8B-B14F-4D97-AF65-F5344CB8AC3E}">
        <p14:creationId xmlns:p14="http://schemas.microsoft.com/office/powerpoint/2010/main" val="76350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Coach/Team Info</a:t>
            </a:r>
          </a:p>
        </p:txBody>
      </p:sp>
      <p:sp>
        <p:nvSpPr>
          <p:cNvPr id="3" name="Content Placeholder 2"/>
          <p:cNvSpPr>
            <a:spLocks noGrp="1"/>
          </p:cNvSpPr>
          <p:nvPr>
            <p:ph idx="1"/>
          </p:nvPr>
        </p:nvSpPr>
        <p:spPr/>
        <p:txBody>
          <a:bodyPr/>
          <a:lstStyle/>
          <a:p>
            <a:r>
              <a:rPr lang="en-US" dirty="0"/>
              <a:t>8U-12U coaches should get team assignments on or about March 20</a:t>
            </a:r>
            <a:r>
              <a:rPr lang="en-US" baseline="30000" dirty="0"/>
              <a:t>th</a:t>
            </a:r>
            <a:endParaRPr lang="en-US" dirty="0"/>
          </a:p>
          <a:p>
            <a:r>
              <a:rPr lang="en-US" dirty="0"/>
              <a:t>Log into </a:t>
            </a:r>
            <a:r>
              <a:rPr lang="en-US" dirty="0">
                <a:hlinkClick r:id="rId2"/>
              </a:rPr>
              <a:t>http://www.AYSO894.net</a:t>
            </a:r>
            <a:r>
              <a:rPr lang="en-US" dirty="0"/>
              <a:t> to see team affiliations</a:t>
            </a:r>
          </a:p>
        </p:txBody>
      </p:sp>
      <p:sp>
        <p:nvSpPr>
          <p:cNvPr id="4" name="Slide Number Placeholder 3"/>
          <p:cNvSpPr>
            <a:spLocks noGrp="1"/>
          </p:cNvSpPr>
          <p:nvPr>
            <p:ph type="sldNum" sz="quarter" idx="12"/>
          </p:nvPr>
        </p:nvSpPr>
        <p:spPr/>
        <p:txBody>
          <a:bodyPr/>
          <a:lstStyle/>
          <a:p>
            <a:fld id="{48BAA516-F5CA-4E20-B134-12D8C4B55880}" type="slidenum">
              <a:rPr lang="en-US" smtClean="0"/>
              <a:pPr/>
              <a:t>31</a:t>
            </a:fld>
            <a:endParaRPr lang="en-US" dirty="0"/>
          </a:p>
        </p:txBody>
      </p:sp>
    </p:spTree>
    <p:extLst>
      <p:ext uri="{BB962C8B-B14F-4D97-AF65-F5344CB8AC3E}">
        <p14:creationId xmlns:p14="http://schemas.microsoft.com/office/powerpoint/2010/main" val="14692047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Need Help?</a:t>
            </a:r>
          </a:p>
        </p:txBody>
      </p:sp>
      <p:sp>
        <p:nvSpPr>
          <p:cNvPr id="3" name="Content Placeholder 2"/>
          <p:cNvSpPr>
            <a:spLocks noGrp="1"/>
          </p:cNvSpPr>
          <p:nvPr>
            <p:ph idx="1"/>
          </p:nvPr>
        </p:nvSpPr>
        <p:spPr/>
        <p:txBody>
          <a:bodyPr>
            <a:normAutofit fontScale="85000" lnSpcReduction="20000"/>
          </a:bodyPr>
          <a:lstStyle/>
          <a:p>
            <a:r>
              <a:rPr lang="en-US" dirty="0"/>
              <a:t>Contact coach if possible</a:t>
            </a:r>
          </a:p>
          <a:p>
            <a:r>
              <a:rPr lang="en-US" dirty="0"/>
              <a:t>Coach Admin: </a:t>
            </a:r>
            <a:r>
              <a:rPr lang="en-US" dirty="0">
                <a:hlinkClick r:id="rId3"/>
              </a:rPr>
              <a:t>coach@ayso894.net</a:t>
            </a:r>
            <a:r>
              <a:rPr lang="en-US" dirty="0"/>
              <a:t> </a:t>
            </a:r>
          </a:p>
          <a:p>
            <a:r>
              <a:rPr lang="en-US" dirty="0"/>
              <a:t>Ref Admin: </a:t>
            </a:r>
            <a:r>
              <a:rPr lang="en-US" dirty="0">
                <a:hlinkClick r:id="rId4"/>
              </a:rPr>
              <a:t>ref@ayso894.net</a:t>
            </a:r>
            <a:r>
              <a:rPr lang="en-US" dirty="0"/>
              <a:t> </a:t>
            </a:r>
          </a:p>
          <a:p>
            <a:r>
              <a:rPr lang="en-US" dirty="0"/>
              <a:t>Field Admin: </a:t>
            </a:r>
            <a:r>
              <a:rPr lang="en-US" dirty="0">
                <a:hlinkClick r:id="rId5"/>
              </a:rPr>
              <a:t>fields@ayso894.net</a:t>
            </a:r>
            <a:r>
              <a:rPr lang="en-US" dirty="0"/>
              <a:t> </a:t>
            </a:r>
          </a:p>
          <a:p>
            <a:r>
              <a:rPr lang="en-US" dirty="0"/>
              <a:t>Equipment: </a:t>
            </a:r>
            <a:r>
              <a:rPr lang="en-US" dirty="0">
                <a:hlinkClick r:id="rId6"/>
              </a:rPr>
              <a:t>equipment@ayso894.net</a:t>
            </a:r>
            <a:r>
              <a:rPr lang="en-US" dirty="0"/>
              <a:t> </a:t>
            </a:r>
          </a:p>
          <a:p>
            <a:r>
              <a:rPr lang="en-US" dirty="0"/>
              <a:t>Regional Commissioner: </a:t>
            </a:r>
            <a:r>
              <a:rPr lang="en-US" dirty="0">
                <a:hlinkClick r:id="rId7"/>
              </a:rPr>
              <a:t>rc@ayso894.net</a:t>
            </a:r>
            <a:endParaRPr lang="en-US" dirty="0"/>
          </a:p>
          <a:p>
            <a:r>
              <a:rPr lang="en-US" dirty="0"/>
              <a:t>Voicemail: 256-322-4426</a:t>
            </a:r>
          </a:p>
          <a:p>
            <a:endParaRPr lang="en-US" dirty="0"/>
          </a:p>
        </p:txBody>
      </p:sp>
      <p:sp>
        <p:nvSpPr>
          <p:cNvPr id="4" name="Slide Number Placeholder 3"/>
          <p:cNvSpPr>
            <a:spLocks noGrp="1"/>
          </p:cNvSpPr>
          <p:nvPr>
            <p:ph type="sldNum" sz="quarter" idx="12"/>
          </p:nvPr>
        </p:nvSpPr>
        <p:spPr/>
        <p:txBody>
          <a:bodyPr/>
          <a:lstStyle/>
          <a:p>
            <a:fld id="{48BAA516-F5CA-4E20-B134-12D8C4B55880}" type="slidenum">
              <a:rPr lang="en-US" smtClean="0"/>
              <a:pPr/>
              <a:t>32</a:t>
            </a:fld>
            <a:endParaRPr lang="en-US" dirty="0"/>
          </a:p>
        </p:txBody>
      </p:sp>
    </p:spTree>
    <p:extLst>
      <p:ext uri="{BB962C8B-B14F-4D97-AF65-F5344CB8AC3E}">
        <p14:creationId xmlns:p14="http://schemas.microsoft.com/office/powerpoint/2010/main" val="4893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8229600" cy="857250"/>
          </a:xfrm>
        </p:spPr>
        <p:txBody>
          <a:bodyPr/>
          <a:lstStyle/>
          <a:p>
            <a:r>
              <a:rPr lang="en-US" dirty="0"/>
              <a:t>Our Vision</a:t>
            </a:r>
          </a:p>
        </p:txBody>
      </p:sp>
      <p:sp>
        <p:nvSpPr>
          <p:cNvPr id="3" name="Content Placeholder 2"/>
          <p:cNvSpPr>
            <a:spLocks noGrp="1"/>
          </p:cNvSpPr>
          <p:nvPr>
            <p:ph idx="1"/>
          </p:nvPr>
        </p:nvSpPr>
        <p:spPr/>
        <p:txBody>
          <a:bodyPr/>
          <a:lstStyle/>
          <a:p>
            <a:pPr marL="0" indent="0" algn="ctr">
              <a:buNone/>
            </a:pPr>
            <a:r>
              <a:rPr lang="en-US" sz="4400" dirty="0"/>
              <a:t>To provide world class youth soccer programs that </a:t>
            </a:r>
          </a:p>
          <a:p>
            <a:pPr marL="0" indent="0" algn="ctr">
              <a:buNone/>
            </a:pPr>
            <a:r>
              <a:rPr lang="en-US" sz="4400" b="1" dirty="0"/>
              <a:t>enrich children’s lives.</a:t>
            </a:r>
          </a:p>
          <a:p>
            <a:pPr marL="0" indent="0">
              <a:buNone/>
            </a:pPr>
            <a:endParaRPr lang="en-US" dirty="0"/>
          </a:p>
        </p:txBody>
      </p:sp>
      <p:sp>
        <p:nvSpPr>
          <p:cNvPr id="4" name="Slide Number Placeholder 3"/>
          <p:cNvSpPr>
            <a:spLocks noGrp="1"/>
          </p:cNvSpPr>
          <p:nvPr>
            <p:ph type="sldNum" sz="quarter" idx="12"/>
          </p:nvPr>
        </p:nvSpPr>
        <p:spPr/>
        <p:txBody>
          <a:bodyPr/>
          <a:lstStyle/>
          <a:p>
            <a:fld id="{48BAA516-F5CA-4E20-B134-12D8C4B55880}" type="slidenum">
              <a:rPr lang="en-US" smtClean="0"/>
              <a:pPr/>
              <a:t>4</a:t>
            </a:fld>
            <a:endParaRPr lang="en-US" dirty="0"/>
          </a:p>
        </p:txBody>
      </p:sp>
    </p:spTree>
    <p:extLst>
      <p:ext uri="{BB962C8B-B14F-4D97-AF65-F5344CB8AC3E}">
        <p14:creationId xmlns:p14="http://schemas.microsoft.com/office/powerpoint/2010/main" val="2140145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
            <a:ext cx="8229600" cy="857250"/>
          </a:xfrm>
        </p:spPr>
        <p:txBody>
          <a:bodyPr/>
          <a:lstStyle/>
          <a:p>
            <a:r>
              <a:rPr lang="en-US" dirty="0"/>
              <a:t>Our Mission</a:t>
            </a:r>
          </a:p>
        </p:txBody>
      </p:sp>
      <p:sp>
        <p:nvSpPr>
          <p:cNvPr id="3" name="Content Placeholder 2"/>
          <p:cNvSpPr>
            <a:spLocks noGrp="1"/>
          </p:cNvSpPr>
          <p:nvPr>
            <p:ph idx="1"/>
          </p:nvPr>
        </p:nvSpPr>
        <p:spPr>
          <a:xfrm>
            <a:off x="457200" y="1276350"/>
            <a:ext cx="8229600" cy="1524000"/>
          </a:xfrm>
        </p:spPr>
        <p:txBody>
          <a:bodyPr>
            <a:normAutofit/>
          </a:bodyPr>
          <a:lstStyle/>
          <a:p>
            <a:pPr marL="0" indent="0">
              <a:buNone/>
            </a:pPr>
            <a:r>
              <a:rPr lang="en-US" sz="2800" dirty="0"/>
              <a:t>To develop and deliver quality youth soccer programs which promote a fun, family environment based on AYSO's Six Philosophies.</a:t>
            </a:r>
          </a:p>
        </p:txBody>
      </p:sp>
      <p:sp>
        <p:nvSpPr>
          <p:cNvPr id="4" name="Slide Number Placeholder 3"/>
          <p:cNvSpPr>
            <a:spLocks noGrp="1"/>
          </p:cNvSpPr>
          <p:nvPr>
            <p:ph type="sldNum" sz="quarter" idx="12"/>
          </p:nvPr>
        </p:nvSpPr>
        <p:spPr/>
        <p:txBody>
          <a:bodyPr/>
          <a:lstStyle/>
          <a:p>
            <a:fld id="{48BAA516-F5CA-4E20-B134-12D8C4B55880}" type="slidenum">
              <a:rPr lang="en-US" smtClean="0"/>
              <a:pPr/>
              <a:t>5</a:t>
            </a:fld>
            <a:endParaRPr lang="en-US" dirty="0"/>
          </a:p>
        </p:txBody>
      </p:sp>
      <p:sp>
        <p:nvSpPr>
          <p:cNvPr id="7" name="Content Placeholder 2"/>
          <p:cNvSpPr txBox="1">
            <a:spLocks/>
          </p:cNvSpPr>
          <p:nvPr/>
        </p:nvSpPr>
        <p:spPr bwMode="auto">
          <a:xfrm>
            <a:off x="466725" y="2876550"/>
            <a:ext cx="8229600" cy="1981200"/>
          </a:xfrm>
          <a:prstGeom prst="rect">
            <a:avLst/>
          </a:prstGeom>
          <a:noFill/>
          <a:ln w="9525">
            <a:noFill/>
            <a:miter lim="800000"/>
            <a:headEnd/>
            <a:tailEnd/>
          </a:ln>
        </p:spPr>
        <p:txBody>
          <a:bodyPr vert="horz" wrap="square" lIns="91440" tIns="45720" rIns="91440" bIns="45720" numCol="2"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b="1" dirty="0"/>
              <a:t>Everyone Plays</a:t>
            </a:r>
          </a:p>
          <a:p>
            <a:pPr marL="0" indent="0" algn="ctr">
              <a:buNone/>
            </a:pPr>
            <a:r>
              <a:rPr lang="en-US" sz="2800" b="1" dirty="0"/>
              <a:t>Balanced Teams</a:t>
            </a:r>
          </a:p>
          <a:p>
            <a:pPr marL="0" indent="0" algn="ctr">
              <a:buNone/>
            </a:pPr>
            <a:r>
              <a:rPr lang="en-US" sz="2800" b="1" dirty="0"/>
              <a:t>Open Registration</a:t>
            </a:r>
          </a:p>
          <a:p>
            <a:pPr marL="0" indent="0" algn="ctr">
              <a:buNone/>
            </a:pPr>
            <a:r>
              <a:rPr lang="en-US" sz="2800" b="1" dirty="0"/>
              <a:t>Positive Coaching</a:t>
            </a:r>
          </a:p>
          <a:p>
            <a:pPr marL="0" indent="0" algn="ctr">
              <a:buNone/>
            </a:pPr>
            <a:r>
              <a:rPr lang="en-US" sz="2800" b="1" dirty="0"/>
              <a:t>Good Sportsmanship</a:t>
            </a:r>
          </a:p>
          <a:p>
            <a:pPr marL="0" indent="0" algn="ctr">
              <a:buNone/>
            </a:pPr>
            <a:r>
              <a:rPr lang="en-US" sz="2800" b="1" dirty="0"/>
              <a:t>Player Development</a:t>
            </a:r>
          </a:p>
        </p:txBody>
      </p:sp>
    </p:spTree>
    <p:extLst>
      <p:ext uri="{BB962C8B-B14F-4D97-AF65-F5344CB8AC3E}">
        <p14:creationId xmlns:p14="http://schemas.microsoft.com/office/powerpoint/2010/main" val="2021076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Everyone Plays</a:t>
            </a:r>
            <a:r>
              <a:rPr lang="en-US" baseline="30000" dirty="0"/>
              <a:t>®</a:t>
            </a:r>
          </a:p>
        </p:txBody>
      </p:sp>
      <p:sp>
        <p:nvSpPr>
          <p:cNvPr id="3" name="Content Placeholder 2"/>
          <p:cNvSpPr>
            <a:spLocks noGrp="1"/>
          </p:cNvSpPr>
          <p:nvPr>
            <p:ph idx="1"/>
          </p:nvPr>
        </p:nvSpPr>
        <p:spPr/>
        <p:txBody>
          <a:bodyPr/>
          <a:lstStyle/>
          <a:p>
            <a:pPr marL="0" indent="0">
              <a:buNone/>
            </a:pPr>
            <a:r>
              <a:rPr lang="en-US" dirty="0"/>
              <a:t>Our program’s goal is for kids to play soccer so we mandate that every player on every team must play at least 50 percent of every game. It’s no fun to spend the game on the bench…and that’s no way to learn soccer!</a:t>
            </a:r>
          </a:p>
        </p:txBody>
      </p:sp>
      <p:sp>
        <p:nvSpPr>
          <p:cNvPr id="4" name="Slide Number Placeholder 3"/>
          <p:cNvSpPr>
            <a:spLocks noGrp="1"/>
          </p:cNvSpPr>
          <p:nvPr>
            <p:ph type="sldNum" sz="quarter" idx="12"/>
          </p:nvPr>
        </p:nvSpPr>
        <p:spPr/>
        <p:txBody>
          <a:bodyPr/>
          <a:lstStyle/>
          <a:p>
            <a:fld id="{48BAA516-F5CA-4E20-B134-12D8C4B55880}" type="slidenum">
              <a:rPr lang="en-US" smtClean="0"/>
              <a:pPr/>
              <a:t>6</a:t>
            </a:fld>
            <a:endParaRPr lang="en-US" dirty="0"/>
          </a:p>
        </p:txBody>
      </p:sp>
    </p:spTree>
    <p:extLst>
      <p:ext uri="{BB962C8B-B14F-4D97-AF65-F5344CB8AC3E}">
        <p14:creationId xmlns:p14="http://schemas.microsoft.com/office/powerpoint/2010/main" val="2068924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Balanced Teams</a:t>
            </a:r>
          </a:p>
        </p:txBody>
      </p:sp>
      <p:sp>
        <p:nvSpPr>
          <p:cNvPr id="3" name="Content Placeholder 2"/>
          <p:cNvSpPr>
            <a:spLocks noGrp="1"/>
          </p:cNvSpPr>
          <p:nvPr>
            <p:ph idx="1"/>
          </p:nvPr>
        </p:nvSpPr>
        <p:spPr/>
        <p:txBody>
          <a:bodyPr/>
          <a:lstStyle/>
          <a:p>
            <a:pPr marL="0" indent="0">
              <a:buNone/>
            </a:pPr>
            <a:r>
              <a:rPr lang="en-US" dirty="0"/>
              <a:t>Each year we form new teams as evenly balanced as possible because it’s more fun and a better learning experience when teams of similar ability play. It allows for each player to gain the experience of a wide variety of teammates of different skill levels.</a:t>
            </a:r>
          </a:p>
        </p:txBody>
      </p:sp>
      <p:sp>
        <p:nvSpPr>
          <p:cNvPr id="4" name="Slide Number Placeholder 3"/>
          <p:cNvSpPr>
            <a:spLocks noGrp="1"/>
          </p:cNvSpPr>
          <p:nvPr>
            <p:ph type="sldNum" sz="quarter" idx="12"/>
          </p:nvPr>
        </p:nvSpPr>
        <p:spPr/>
        <p:txBody>
          <a:bodyPr/>
          <a:lstStyle/>
          <a:p>
            <a:fld id="{48BAA516-F5CA-4E20-B134-12D8C4B55880}" type="slidenum">
              <a:rPr lang="en-US" smtClean="0"/>
              <a:pPr/>
              <a:t>7</a:t>
            </a:fld>
            <a:endParaRPr lang="en-US" dirty="0"/>
          </a:p>
        </p:txBody>
      </p:sp>
    </p:spTree>
    <p:extLst>
      <p:ext uri="{BB962C8B-B14F-4D97-AF65-F5344CB8AC3E}">
        <p14:creationId xmlns:p14="http://schemas.microsoft.com/office/powerpoint/2010/main" val="28359230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Registration</a:t>
            </a:r>
          </a:p>
        </p:txBody>
      </p:sp>
      <p:sp>
        <p:nvSpPr>
          <p:cNvPr id="3" name="Content Placeholder 2"/>
          <p:cNvSpPr>
            <a:spLocks noGrp="1"/>
          </p:cNvSpPr>
          <p:nvPr>
            <p:ph idx="1"/>
          </p:nvPr>
        </p:nvSpPr>
        <p:spPr/>
        <p:txBody>
          <a:bodyPr/>
          <a:lstStyle/>
          <a:p>
            <a:pPr marL="0" indent="0">
              <a:buNone/>
            </a:pPr>
            <a:r>
              <a:rPr lang="en-US" dirty="0"/>
              <a:t>Our program is open to all children between 4 and 19 years of age who want to register and play soccer. Interest and enthusiasm are the only criteria for playing. There are no elimination try-outs and nobody gets cut.</a:t>
            </a:r>
          </a:p>
        </p:txBody>
      </p:sp>
      <p:sp>
        <p:nvSpPr>
          <p:cNvPr id="4" name="Slide Number Placeholder 3"/>
          <p:cNvSpPr>
            <a:spLocks noGrp="1"/>
          </p:cNvSpPr>
          <p:nvPr>
            <p:ph type="sldNum" sz="quarter" idx="12"/>
          </p:nvPr>
        </p:nvSpPr>
        <p:spPr/>
        <p:txBody>
          <a:bodyPr/>
          <a:lstStyle/>
          <a:p>
            <a:fld id="{48BAA516-F5CA-4E20-B134-12D8C4B55880}" type="slidenum">
              <a:rPr lang="en-US" smtClean="0"/>
              <a:pPr/>
              <a:t>8</a:t>
            </a:fld>
            <a:endParaRPr lang="en-US" dirty="0"/>
          </a:p>
        </p:txBody>
      </p:sp>
    </p:spTree>
    <p:extLst>
      <p:ext uri="{BB962C8B-B14F-4D97-AF65-F5344CB8AC3E}">
        <p14:creationId xmlns:p14="http://schemas.microsoft.com/office/powerpoint/2010/main" val="410019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Positive Coaching</a:t>
            </a:r>
          </a:p>
        </p:txBody>
      </p:sp>
      <p:sp>
        <p:nvSpPr>
          <p:cNvPr id="3" name="Content Placeholder 2"/>
          <p:cNvSpPr>
            <a:spLocks noGrp="1"/>
          </p:cNvSpPr>
          <p:nvPr>
            <p:ph idx="1"/>
          </p:nvPr>
        </p:nvSpPr>
        <p:spPr/>
        <p:txBody>
          <a:bodyPr/>
          <a:lstStyle/>
          <a:p>
            <a:pPr marL="0" indent="0">
              <a:buNone/>
            </a:pPr>
            <a:r>
              <a:rPr lang="en-US" dirty="0"/>
              <a:t>Encouragement of player effort provides for greater enjoyment for the players and leads to better-skilled and better-motivated players. A coach can be one of the most influential people in a child’s life, so AYSO requires they create a positive experience for every boy and girl.</a:t>
            </a:r>
          </a:p>
        </p:txBody>
      </p:sp>
      <p:sp>
        <p:nvSpPr>
          <p:cNvPr id="4" name="Slide Number Placeholder 3"/>
          <p:cNvSpPr>
            <a:spLocks noGrp="1"/>
          </p:cNvSpPr>
          <p:nvPr>
            <p:ph type="sldNum" sz="quarter" idx="12"/>
          </p:nvPr>
        </p:nvSpPr>
        <p:spPr/>
        <p:txBody>
          <a:bodyPr/>
          <a:lstStyle/>
          <a:p>
            <a:fld id="{48BAA516-F5CA-4E20-B134-12D8C4B55880}" type="slidenum">
              <a:rPr lang="en-US" smtClean="0"/>
              <a:pPr/>
              <a:t>9</a:t>
            </a:fld>
            <a:endParaRPr lang="en-US" dirty="0"/>
          </a:p>
        </p:txBody>
      </p:sp>
    </p:spTree>
    <p:extLst>
      <p:ext uri="{BB962C8B-B14F-4D97-AF65-F5344CB8AC3E}">
        <p14:creationId xmlns:p14="http://schemas.microsoft.com/office/powerpoint/2010/main" val="4100198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9428</TotalTime>
  <Words>1150</Words>
  <Application>Microsoft Office PowerPoint</Application>
  <PresentationFormat>On-screen Show (16:9)</PresentationFormat>
  <Paragraphs>163</Paragraphs>
  <Slides>32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ＭＳ Ｐゴシック</vt:lpstr>
      <vt:lpstr>Arial</vt:lpstr>
      <vt:lpstr>Calibri</vt:lpstr>
      <vt:lpstr>Gill Sans MT</vt:lpstr>
      <vt:lpstr>Office Theme</vt:lpstr>
      <vt:lpstr>PowerPoint Presentation</vt:lpstr>
      <vt:lpstr>Purpose </vt:lpstr>
      <vt:lpstr>AYSO Region 894</vt:lpstr>
      <vt:lpstr>Our Vision</vt:lpstr>
      <vt:lpstr>Our Mission</vt:lpstr>
      <vt:lpstr>Everyone Plays®</vt:lpstr>
      <vt:lpstr>Balanced Teams</vt:lpstr>
      <vt:lpstr>Open Registration</vt:lpstr>
      <vt:lpstr>Positive Coaching</vt:lpstr>
      <vt:lpstr>Good Sportsmanship</vt:lpstr>
      <vt:lpstr>Player Development</vt:lpstr>
      <vt:lpstr>How To Register</vt:lpstr>
      <vt:lpstr>Volunteers Needed!</vt:lpstr>
      <vt:lpstr>Please Volunteer!</vt:lpstr>
      <vt:lpstr>PowerPoint Presentation</vt:lpstr>
      <vt:lpstr>Divisions</vt:lpstr>
      <vt:lpstr>Equipment:  What Players Need</vt:lpstr>
      <vt:lpstr>Equipment</vt:lpstr>
      <vt:lpstr>Ball Sizes</vt:lpstr>
      <vt:lpstr>Fields</vt:lpstr>
      <vt:lpstr>Field Safety</vt:lpstr>
      <vt:lpstr>No Referee, Game Canceled Policy (8U and Higher)</vt:lpstr>
      <vt:lpstr>5U</vt:lpstr>
      <vt:lpstr>6U</vt:lpstr>
      <vt:lpstr>8U-12U</vt:lpstr>
      <vt:lpstr>14U</vt:lpstr>
      <vt:lpstr>16-19U* (if teams can form)</vt:lpstr>
      <vt:lpstr>Other Dates</vt:lpstr>
      <vt:lpstr>Get Announcements</vt:lpstr>
      <vt:lpstr>Get Field Updates</vt:lpstr>
      <vt:lpstr>Find Coach/Team Info</vt:lpstr>
      <vt:lpstr>Questions? Need Help?</vt:lpstr>
    </vt:vector>
  </TitlesOfParts>
  <Company>AYSO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Meeting 2014-01-09</dc:title>
  <dc:creator>John Price</dc:creator>
  <cp:lastModifiedBy>Dave</cp:lastModifiedBy>
  <cp:revision>735</cp:revision>
  <cp:lastPrinted>2014-01-09T04:19:35Z</cp:lastPrinted>
  <dcterms:created xsi:type="dcterms:W3CDTF">2008-06-30T18:50:07Z</dcterms:created>
  <dcterms:modified xsi:type="dcterms:W3CDTF">2022-03-05T19:16:37Z</dcterms:modified>
</cp:coreProperties>
</file>